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qZJIxWjbODhBHsGSvZye11COw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6dc0d482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6dc0d48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/>
              <a:t>Kramářská píseň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Franta, Michal, Max, Miloň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6dc0d4822_0_0"/>
          <p:cNvSpPr txBox="1"/>
          <p:nvPr>
            <p:ph idx="1" type="subTitle"/>
          </p:nvPr>
        </p:nvSpPr>
        <p:spPr>
          <a:xfrm>
            <a:off x="1524000" y="499550"/>
            <a:ext cx="9144000" cy="5641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1314450" lvl="0" marL="0" marR="113157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Viktor šel na koncert kapely Matoušky</a:t>
            </a:r>
            <a:endParaRPr sz="1700"/>
          </a:p>
          <a:p>
            <a:pPr indent="114300" lvl="0" marL="1200150" marR="170307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Ale bohužel bez jeho roušky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Příšel k němu cizinec a začal náhle kýchat 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A najednou se o koronaviru začalo slýchat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Večer přišel domů plný hlenu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No přece kvůli němu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V rodině to přenášel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Teplota, rýma, kašel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a po prašcích se jenom vznášel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moc to pronášel 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až to odnášel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Po dvou týdnech plných hněvu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Měl konečně návštěvu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A Po tom všem</a:t>
            </a:r>
            <a:endParaRPr sz="1700"/>
          </a:p>
          <a:p>
            <a:pPr indent="131445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1700"/>
              <a:t>Roušku konečně vděčně našel</a:t>
            </a:r>
            <a:endParaRPr sz="1700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bsah obrázku text, bílá tabule&#10;&#10;Popis byl vytvořen automaticky" id="95" name="Google Shape;9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93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bsah obrázku text&#10;&#10;Popis byl vytvořen automaticky"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2666999" y="-2667001"/>
            <a:ext cx="6858001" cy="121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bsah obrázku text, vizitka&#10;&#10;Popis byl vytvořen automaticky" id="105" name="Google Shape;10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0800000">
            <a:off x="-97606" y="0"/>
            <a:ext cx="1238720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2586846" y="-2587669"/>
            <a:ext cx="7017488" cy="12192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2021-04-26T20:51:47Z</dcterms:created>
  <dc:creator>Michal Slíva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0x010100F625FF364F0B8C409AC151A4A9ACB97B</vt:lpwstr>
  </property>
</Properties>
</file>