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1" roundtripDataSignature="AMtx7mjqZJIxWjbODhBHsGSvZye11COwr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customschemas.google.com/relationships/presentationmetadata" Target="metadata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d6dc0d4822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d6dc0d482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svislý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vislý nadpis a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" type="blank">
  <p:cSld name="BLANK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áhlaví oddílu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0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0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1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ání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2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2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2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enom nadpis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titulkem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ek s titulkem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cs-CZ"/>
              <a:t>Kramářská píseň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cs-CZ"/>
              <a:t>Franta, Michal, Max, Miloň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d6dc0d4822_0_0"/>
          <p:cNvSpPr txBox="1"/>
          <p:nvPr>
            <p:ph idx="1" type="subTitle"/>
          </p:nvPr>
        </p:nvSpPr>
        <p:spPr>
          <a:xfrm>
            <a:off x="1524000" y="499550"/>
            <a:ext cx="9144000" cy="5641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1314450" lvl="0" marL="0" marR="113157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1700"/>
              <a:t>Viktor šel na koncert kapely Matoušky</a:t>
            </a:r>
            <a:endParaRPr sz="1700"/>
          </a:p>
          <a:p>
            <a:pPr indent="114300" lvl="0" marL="1200150" marR="170307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1700"/>
              <a:t>Ale bohužel bez jeho roušky</a:t>
            </a:r>
            <a:endParaRPr sz="1700"/>
          </a:p>
          <a:p>
            <a:pPr indent="131445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1700"/>
              <a:t>Příšel k němu cizinec a začal náhle kýchat </a:t>
            </a:r>
            <a:endParaRPr sz="1700"/>
          </a:p>
          <a:p>
            <a:pPr indent="131445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1700"/>
              <a:t>A najednou se o koronaviru začalo slýchat</a:t>
            </a:r>
            <a:endParaRPr sz="1700"/>
          </a:p>
          <a:p>
            <a:pPr indent="131445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1700"/>
              <a:t>Večer přišel domů plný hlenu</a:t>
            </a:r>
            <a:endParaRPr sz="1700"/>
          </a:p>
          <a:p>
            <a:pPr indent="131445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1700"/>
              <a:t>No přece kvůli němu</a:t>
            </a:r>
            <a:endParaRPr sz="1700"/>
          </a:p>
          <a:p>
            <a:pPr indent="131445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1700"/>
              <a:t>V rodině to přenášel</a:t>
            </a:r>
            <a:endParaRPr sz="1700"/>
          </a:p>
          <a:p>
            <a:pPr indent="131445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1700"/>
              <a:t>Teplota, rýma, kašel</a:t>
            </a:r>
            <a:endParaRPr sz="1700"/>
          </a:p>
          <a:p>
            <a:pPr indent="131445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1700"/>
              <a:t>a po prašcích se jenom vznášel</a:t>
            </a:r>
            <a:endParaRPr sz="1700"/>
          </a:p>
          <a:p>
            <a:pPr indent="131445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1700"/>
              <a:t>moc to pronášel </a:t>
            </a:r>
            <a:endParaRPr sz="1700"/>
          </a:p>
          <a:p>
            <a:pPr indent="131445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1700"/>
              <a:t>až to odnášel</a:t>
            </a:r>
            <a:endParaRPr sz="1700"/>
          </a:p>
          <a:p>
            <a:pPr indent="131445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1700"/>
              <a:t>Po dvou týdnech plných hněvu</a:t>
            </a:r>
            <a:endParaRPr sz="1700"/>
          </a:p>
          <a:p>
            <a:pPr indent="131445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1700"/>
              <a:t>Měl konečně návštěvu</a:t>
            </a:r>
            <a:endParaRPr sz="1700"/>
          </a:p>
          <a:p>
            <a:pPr indent="131445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1700"/>
              <a:t>A Po tom všem</a:t>
            </a:r>
            <a:endParaRPr sz="1700"/>
          </a:p>
          <a:p>
            <a:pPr indent="131445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1700"/>
              <a:t>Roušku konečně vděčně našel</a:t>
            </a:r>
            <a:endParaRPr sz="1700"/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5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Obsah obrázku text, bílá tabule&#10;&#10;Popis byl vytvořen automaticky" id="95" name="Google Shape;95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935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Obsah obrázku text&#10;&#10;Popis byl vytvořen automaticky" id="100" name="Google Shape;100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2666999" y="-2667001"/>
            <a:ext cx="6858001" cy="1219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Obsah obrázku text, vizitka&#10;&#10;Popis byl vytvořen automaticky" id="105" name="Google Shape;10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10800000">
            <a:off x="-97606" y="0"/>
            <a:ext cx="12387209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2586846" y="-2587669"/>
            <a:ext cx="7017488" cy="12192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i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2021-04-26T20:51:47Z</dcterms:created>
  <dc:creator>Michal Slíva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0x010100F625FF364F0B8C409AC151A4A9ACB97B</vt:lpwstr>
  </property>
</Properties>
</file>