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jvyGLtLVGslmfu4Pq8jhMHCw9E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6000"/>
              <a:buFont typeface="Calibri"/>
              <a:buNone/>
            </a:pPr>
            <a:r>
              <a:rPr i="1" lang="cs-CZ" u="sng">
                <a:solidFill>
                  <a:srgbClr val="C55A11"/>
                </a:solidFill>
              </a:rPr>
              <a:t>Óda na Dušní 2021</a:t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01627" y="887413"/>
            <a:ext cx="1209675" cy="1428750"/>
          </a:xfrm>
          <a:prstGeom prst="rect">
            <a:avLst/>
          </a:prstGeom>
          <a:noFill/>
          <a:ln>
            <a:noFill/>
          </a:ln>
        </p:spPr>
      </p:pic>
      <p:sp>
        <p:nvSpPr>
          <p:cNvPr descr="Obchodní akademie Dušní" id="86" name="Google Shape;86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</a:pPr>
            <a:r>
              <a:rPr b="1" lang="cs-CZ" sz="7200"/>
              <a:t>1. A</a:t>
            </a:r>
            <a:endParaRPr b="1" sz="7200"/>
          </a:p>
          <a:p>
            <a:pPr indent="0" lvl="0" marL="2286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/>
              <a:t>Alexander, Filip, Zdeněk</a:t>
            </a:r>
            <a:endParaRPr b="1"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Jsme studenti obchodky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Dáváme se do pohodky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Studujeme z domova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Zlatá školní budova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cs-CZ" sz="3600"/>
              <a:t>Hojolej hojelej bude zase hej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4929" y="611659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očítače Pracovní Plocha Pc - Obrázek zdarma na Pixabay" id="94" name="Google Shape;9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82885" y="683740"/>
            <a:ext cx="2884186" cy="2035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46953" y="4109522"/>
            <a:ext cx="2095500" cy="21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ctrTitle"/>
          </p:nvPr>
        </p:nvSpPr>
        <p:spPr>
          <a:xfrm>
            <a:off x="1202724" y="84227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Covid s náma zamával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Těšíme se na nával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Do budovy v Dušní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200">
                <a:latin typeface="Calibri"/>
                <a:ea typeface="Calibri"/>
                <a:cs typeface="Calibri"/>
                <a:sym typeface="Calibri"/>
              </a:rPr>
              <a:t>Snad nás brzy pustí</a:t>
            </a:r>
            <a:br>
              <a:rPr lang="cs-CZ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cs-CZ" sz="3200"/>
              <a:t>Hojolej hojelej bude zase hej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descr="Naše škola" id="102" name="Google Shape;102;p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bchodní akademie Dušní (Škola) • Mapy.cz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22710" y="272878"/>
            <a:ext cx="3810000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7510" y="885568"/>
            <a:ext cx="3000375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cenze: Zámek a klíč - Fantasy série s dětmi, ale rozhodně ne pro děti |  Fandíme Seriálům" id="105" name="Google Shape;10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393712" y="4340312"/>
            <a:ext cx="2752725" cy="16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sz="3600">
                <a:latin typeface="Calibri"/>
                <a:ea typeface="Calibri"/>
                <a:cs typeface="Calibri"/>
                <a:sym typeface="Calibri"/>
              </a:rPr>
              <a:t>Naše střední škola</a:t>
            </a:r>
            <a:br>
              <a:rPr lang="cs-CZ" sz="36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600">
                <a:latin typeface="Calibri"/>
                <a:ea typeface="Calibri"/>
                <a:cs typeface="Calibri"/>
                <a:sym typeface="Calibri"/>
              </a:rPr>
              <a:t>Na nás z dálky volá</a:t>
            </a:r>
            <a:br>
              <a:rPr lang="cs-CZ" sz="36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600">
                <a:latin typeface="Calibri"/>
                <a:ea typeface="Calibri"/>
                <a:cs typeface="Calibri"/>
                <a:sym typeface="Calibri"/>
              </a:rPr>
              <a:t>Už se do ní těšíme</a:t>
            </a:r>
            <a:br>
              <a:rPr lang="cs-CZ" sz="3600">
                <a:latin typeface="Calibri"/>
                <a:ea typeface="Calibri"/>
                <a:cs typeface="Calibri"/>
                <a:sym typeface="Calibri"/>
              </a:rPr>
            </a:br>
            <a:r>
              <a:rPr lang="cs-CZ" sz="3600">
                <a:latin typeface="Calibri"/>
                <a:ea typeface="Calibri"/>
                <a:cs typeface="Calibri"/>
                <a:sym typeface="Calibri"/>
              </a:rPr>
              <a:t>Zatím doma strašíme</a:t>
            </a:r>
            <a:br>
              <a:rPr lang="cs-CZ"/>
            </a:br>
            <a:endParaRPr/>
          </a:p>
        </p:txBody>
      </p:sp>
      <p:sp>
        <p:nvSpPr>
          <p:cNvPr id="111" name="Google Shape;111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cs-CZ" sz="3600"/>
              <a:t>Hojolej hojelej bude zase hej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12" name="Google Shape;11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47914" y="1122363"/>
            <a:ext cx="2543175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…</a:t>
            </a:r>
            <a:endParaRPr/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Alexander Bera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Filip Macháček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Zdeněk Skokan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2021-04-26T07:07:06Z</dcterms:created>
  <dc:creator>Věra Mendlová</dc:creator>
</cp:coreProperties>
</file>