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gVscTuZ8O92M08pvW3e/AS8pgz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" name="Google Shape;22;p7"/>
          <p:cNvSpPr/>
          <p:nvPr/>
        </p:nvSpPr>
        <p:spPr>
          <a:xfrm>
            <a:off x="8991596" y="3044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" name="Google Shape;23;p7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" name="Google Shape;24;p7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" name="Google Shape;25;p7"/>
          <p:cNvSpPr/>
          <p:nvPr/>
        </p:nvSpPr>
        <p:spPr>
          <a:xfrm>
            <a:off x="146304" y="6391656"/>
            <a:ext cx="8833104" cy="309560"/>
          </a:xfrm>
          <a:prstGeom prst="rect">
            <a:avLst/>
          </a:prstGeom>
          <a:solidFill>
            <a:srgbClr val="928B7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" name="Google Shape;26;p7"/>
          <p:cNvSpPr txBox="1"/>
          <p:nvPr>
            <p:ph idx="1" type="subTitle"/>
          </p:nvPr>
        </p:nvSpPr>
        <p:spPr>
          <a:xfrm>
            <a:off x="1371600" y="2819396"/>
            <a:ext cx="6400800" cy="1752603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b="1" sz="1600" cap="none">
                <a:solidFill>
                  <a:srgbClr val="534949"/>
                </a:solidFill>
              </a:defRPr>
            </a:lvl1pPr>
            <a:lvl2pPr lvl="1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60"/>
              <a:buChar char="⚪"/>
              <a:defRPr/>
            </a:lvl2pPr>
            <a:lvl3pPr lvl="2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50"/>
              <a:buChar char="⯍"/>
              <a:defRPr/>
            </a:lvl3pPr>
            <a:lvl4pPr lvl="3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60"/>
              <a:buChar char="🞆"/>
              <a:defRPr/>
            </a:lvl4pPr>
            <a:lvl5pPr lvl="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0" type="dt"/>
          </p:nvPr>
        </p:nvSpPr>
        <p:spPr>
          <a:xfrm>
            <a:off x="5791196" y="6404987"/>
            <a:ext cx="3044951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1" type="ftr"/>
          </p:nvPr>
        </p:nvSpPr>
        <p:spPr>
          <a:xfrm>
            <a:off x="304796" y="6410849"/>
            <a:ext cx="3581403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/>
          <p:nvPr/>
        </p:nvSpPr>
        <p:spPr>
          <a:xfrm>
            <a:off x="155448" y="2420115"/>
            <a:ext cx="8833104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11425">
            <a:solidFill>
              <a:srgbClr val="807A62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" name="Google Shape;30;p7"/>
          <p:cNvSpPr/>
          <p:nvPr/>
        </p:nvSpPr>
        <p:spPr>
          <a:xfrm>
            <a:off x="152403" y="152403"/>
            <a:ext cx="8833104" cy="6547103"/>
          </a:xfrm>
          <a:prstGeom prst="rect">
            <a:avLst/>
          </a:prstGeom>
          <a:noFill/>
          <a:ln cap="flat" cmpd="sng" w="9525">
            <a:solidFill>
              <a:srgbClr val="807A62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" name="Google Shape;31;p7"/>
          <p:cNvSpPr/>
          <p:nvPr/>
        </p:nvSpPr>
        <p:spPr>
          <a:xfrm>
            <a:off x="4267203" y="2115308"/>
            <a:ext cx="609603" cy="609603"/>
          </a:xfrm>
          <a:custGeom>
            <a:rect b="b" l="l" r="r" t="t"/>
            <a:pathLst>
              <a:path extrusionOk="0" h="120000" w="120000">
                <a:moveTo>
                  <a:pt x="0" y="60000"/>
                </a:moveTo>
                <a:lnTo>
                  <a:pt x="0" y="60000"/>
                </a:lnTo>
                <a:cubicBezTo>
                  <a:pt x="0" y="26863"/>
                  <a:pt x="26863" y="0"/>
                  <a:pt x="60000" y="0"/>
                </a:cubicBezTo>
                <a:cubicBezTo>
                  <a:pt x="93137" y="0"/>
                  <a:pt x="120000" y="26863"/>
                  <a:pt x="120000" y="60000"/>
                </a:cubicBezTo>
                <a:cubicBezTo>
                  <a:pt x="120000" y="93137"/>
                  <a:pt x="93137" y="120000"/>
                  <a:pt x="60000" y="120000"/>
                </a:cubicBezTo>
                <a:cubicBezTo>
                  <a:pt x="26863" y="120000"/>
                  <a:pt x="0" y="93137"/>
                  <a:pt x="0" y="6000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32;p7"/>
          <p:cNvSpPr/>
          <p:nvPr/>
        </p:nvSpPr>
        <p:spPr>
          <a:xfrm>
            <a:off x="4361688" y="2209803"/>
            <a:ext cx="420624" cy="420624"/>
          </a:xfrm>
          <a:custGeom>
            <a:rect b="b" l="l" r="r" t="t"/>
            <a:pathLst>
              <a:path extrusionOk="0" h="120000" w="120000">
                <a:moveTo>
                  <a:pt x="0" y="60000"/>
                </a:moveTo>
                <a:lnTo>
                  <a:pt x="0" y="60000"/>
                </a:lnTo>
                <a:cubicBezTo>
                  <a:pt x="0" y="26863"/>
                  <a:pt x="26863" y="0"/>
                  <a:pt x="60000" y="0"/>
                </a:cubicBezTo>
                <a:cubicBezTo>
                  <a:pt x="93137" y="0"/>
                  <a:pt x="120000" y="26863"/>
                  <a:pt x="120000" y="60000"/>
                </a:cubicBezTo>
                <a:cubicBezTo>
                  <a:pt x="120000" y="93137"/>
                  <a:pt x="93137" y="120000"/>
                  <a:pt x="60000" y="120000"/>
                </a:cubicBezTo>
                <a:cubicBezTo>
                  <a:pt x="26863" y="120000"/>
                  <a:pt x="0" y="93137"/>
                  <a:pt x="0" y="60000"/>
                </a:cubicBezTo>
                <a:close/>
              </a:path>
            </a:pathLst>
          </a:custGeom>
          <a:solidFill>
            <a:srgbClr val="FFFFFF"/>
          </a:solidFill>
          <a:ln cap="flat" cmpd="sng" w="50800">
            <a:solidFill>
              <a:srgbClr val="807A6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4343400" y="2199452"/>
            <a:ext cx="457200" cy="4413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45700" spcFirstLastPara="1" rIns="45700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 b="0" i="0" sz="1600" u="none" cap="none" strike="noStrike">
              <a:solidFill>
                <a:srgbClr val="807A6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4" name="Google Shape;34;p7"/>
          <p:cNvSpPr txBox="1"/>
          <p:nvPr>
            <p:ph type="ctrTitle"/>
          </p:nvPr>
        </p:nvSpPr>
        <p:spPr>
          <a:xfrm>
            <a:off x="685800" y="381003"/>
            <a:ext cx="7772400" cy="1752603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66951"/>
              </a:buClr>
              <a:buSzPts val="4200"/>
              <a:buFont typeface="Georgia"/>
              <a:buNone/>
              <a:defRPr sz="4200">
                <a:solidFill>
                  <a:srgbClr val="C6695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6"/>
          <p:cNvSpPr txBox="1"/>
          <p:nvPr>
            <p:ph type="title"/>
          </p:nvPr>
        </p:nvSpPr>
        <p:spPr>
          <a:xfrm>
            <a:off x="301752" y="228600"/>
            <a:ext cx="8534396" cy="758952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3300"/>
              <a:buFont typeface="Georgia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6"/>
          <p:cNvSpPr txBox="1"/>
          <p:nvPr>
            <p:ph idx="1" type="body"/>
          </p:nvPr>
        </p:nvSpPr>
        <p:spPr>
          <a:xfrm rot="5400000">
            <a:off x="2269234" y="-443479"/>
            <a:ext cx="4599432" cy="85343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332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95"/>
              <a:buChar char="⚫"/>
              <a:defRPr/>
            </a:lvl1pPr>
            <a:lvl2pPr indent="-32639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40"/>
              <a:buChar char="⚪"/>
              <a:defRPr/>
            </a:lvl2pPr>
            <a:lvl3pPr indent="-32385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Char char="⯍"/>
              <a:defRPr/>
            </a:lvl3pPr>
            <a:lvl4pPr indent="-3175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🞆"/>
              <a:defRPr/>
            </a:lvl4pPr>
            <a:lvl5pPr indent="-3429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Font typeface="Georgia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" name="Google Shape;140;p16"/>
          <p:cNvSpPr txBox="1"/>
          <p:nvPr>
            <p:ph idx="10" type="dt"/>
          </p:nvPr>
        </p:nvSpPr>
        <p:spPr>
          <a:xfrm>
            <a:off x="5791196" y="6404987"/>
            <a:ext cx="3044951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6"/>
          <p:cNvSpPr txBox="1"/>
          <p:nvPr>
            <p:ph idx="11" type="ftr"/>
          </p:nvPr>
        </p:nvSpPr>
        <p:spPr>
          <a:xfrm>
            <a:off x="304796" y="6410849"/>
            <a:ext cx="3581403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6"/>
          <p:cNvSpPr txBox="1"/>
          <p:nvPr>
            <p:ph idx="12" type="sldNum"/>
          </p:nvPr>
        </p:nvSpPr>
        <p:spPr>
          <a:xfrm>
            <a:off x="4343400" y="1040175"/>
            <a:ext cx="457200" cy="4413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45700" spcFirstLastPara="1" rIns="45700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 b="0" i="0" sz="1600" u="none" cap="none" strike="noStrike">
              <a:solidFill>
                <a:srgbClr val="807A6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7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5" name="Google Shape;145;p17"/>
          <p:cNvSpPr/>
          <p:nvPr/>
        </p:nvSpPr>
        <p:spPr>
          <a:xfrm>
            <a:off x="7010403" y="0"/>
            <a:ext cx="213359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6" name="Google Shape;146;p17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7" name="Google Shape;147;p17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8" name="Google Shape;148;p17"/>
          <p:cNvSpPr/>
          <p:nvPr/>
        </p:nvSpPr>
        <p:spPr>
          <a:xfrm>
            <a:off x="146304" y="6391656"/>
            <a:ext cx="8833104" cy="309560"/>
          </a:xfrm>
          <a:prstGeom prst="rect">
            <a:avLst/>
          </a:prstGeom>
          <a:solidFill>
            <a:srgbClr val="928B7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17"/>
          <p:cNvSpPr/>
          <p:nvPr/>
        </p:nvSpPr>
        <p:spPr>
          <a:xfrm>
            <a:off x="152403" y="155448"/>
            <a:ext cx="8833104" cy="6547103"/>
          </a:xfrm>
          <a:prstGeom prst="rect">
            <a:avLst/>
          </a:prstGeom>
          <a:noFill/>
          <a:ln cap="flat" cmpd="sng" w="9525">
            <a:solidFill>
              <a:srgbClr val="807A62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0" name="Google Shape;150;p17"/>
          <p:cNvSpPr/>
          <p:nvPr/>
        </p:nvSpPr>
        <p:spPr>
          <a:xfrm rot="5400013">
            <a:off x="4021832" y="3278125"/>
            <a:ext cx="6245352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9525">
            <a:solidFill>
              <a:srgbClr val="807A62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1" name="Google Shape;151;p17"/>
          <p:cNvSpPr/>
          <p:nvPr/>
        </p:nvSpPr>
        <p:spPr>
          <a:xfrm>
            <a:off x="6839712" y="2925759"/>
            <a:ext cx="609603" cy="609603"/>
          </a:xfrm>
          <a:custGeom>
            <a:rect b="b" l="l" r="r" t="t"/>
            <a:pathLst>
              <a:path extrusionOk="0" h="120000" w="120000">
                <a:moveTo>
                  <a:pt x="0" y="60000"/>
                </a:moveTo>
                <a:lnTo>
                  <a:pt x="0" y="60000"/>
                </a:lnTo>
                <a:cubicBezTo>
                  <a:pt x="0" y="26863"/>
                  <a:pt x="26863" y="0"/>
                  <a:pt x="60000" y="0"/>
                </a:cubicBezTo>
                <a:cubicBezTo>
                  <a:pt x="93137" y="0"/>
                  <a:pt x="120000" y="26863"/>
                  <a:pt x="120000" y="60000"/>
                </a:cubicBezTo>
                <a:cubicBezTo>
                  <a:pt x="120000" y="93137"/>
                  <a:pt x="93137" y="120000"/>
                  <a:pt x="60000" y="120000"/>
                </a:cubicBezTo>
                <a:cubicBezTo>
                  <a:pt x="26863" y="120000"/>
                  <a:pt x="0" y="93137"/>
                  <a:pt x="0" y="6000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17"/>
          <p:cNvSpPr/>
          <p:nvPr/>
        </p:nvSpPr>
        <p:spPr>
          <a:xfrm>
            <a:off x="6934196" y="3020254"/>
            <a:ext cx="420624" cy="420624"/>
          </a:xfrm>
          <a:custGeom>
            <a:rect b="b" l="l" r="r" t="t"/>
            <a:pathLst>
              <a:path extrusionOk="0" h="120000" w="120000">
                <a:moveTo>
                  <a:pt x="0" y="60000"/>
                </a:moveTo>
                <a:lnTo>
                  <a:pt x="0" y="60000"/>
                </a:lnTo>
                <a:cubicBezTo>
                  <a:pt x="0" y="26863"/>
                  <a:pt x="26863" y="0"/>
                  <a:pt x="60000" y="0"/>
                </a:cubicBezTo>
                <a:cubicBezTo>
                  <a:pt x="93137" y="0"/>
                  <a:pt x="120000" y="26863"/>
                  <a:pt x="120000" y="60000"/>
                </a:cubicBezTo>
                <a:cubicBezTo>
                  <a:pt x="120000" y="93137"/>
                  <a:pt x="93137" y="120000"/>
                  <a:pt x="60000" y="120000"/>
                </a:cubicBezTo>
                <a:cubicBezTo>
                  <a:pt x="26863" y="120000"/>
                  <a:pt x="0" y="93137"/>
                  <a:pt x="0" y="60000"/>
                </a:cubicBezTo>
                <a:close/>
              </a:path>
            </a:pathLst>
          </a:custGeom>
          <a:solidFill>
            <a:srgbClr val="FFFFFF"/>
          </a:solidFill>
          <a:ln cap="flat" cmpd="sng" w="50800">
            <a:solidFill>
              <a:srgbClr val="807A6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17"/>
          <p:cNvSpPr txBox="1"/>
          <p:nvPr>
            <p:ph idx="12" type="sldNum"/>
          </p:nvPr>
        </p:nvSpPr>
        <p:spPr>
          <a:xfrm>
            <a:off x="6915908" y="3009903"/>
            <a:ext cx="457200" cy="4413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45700" spcFirstLastPara="1" rIns="45700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 b="0" i="0" sz="1600" u="none" cap="none" strike="noStrike">
              <a:solidFill>
                <a:srgbClr val="807A6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4" name="Google Shape;154;p17"/>
          <p:cNvSpPr txBox="1"/>
          <p:nvPr>
            <p:ph idx="1" type="body"/>
          </p:nvPr>
        </p:nvSpPr>
        <p:spPr>
          <a:xfrm rot="5400000">
            <a:off x="670716" y="-61124"/>
            <a:ext cx="5821363" cy="65532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332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95"/>
              <a:buChar char="⚫"/>
              <a:defRPr/>
            </a:lvl1pPr>
            <a:lvl2pPr indent="-32639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40"/>
              <a:buChar char="⚪"/>
              <a:defRPr/>
            </a:lvl2pPr>
            <a:lvl3pPr indent="-32385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Char char="⯍"/>
              <a:defRPr/>
            </a:lvl3pPr>
            <a:lvl4pPr indent="-3175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🞆"/>
              <a:defRPr/>
            </a:lvl4pPr>
            <a:lvl5pPr indent="-3429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Font typeface="Georgia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5" name="Google Shape;155;p17"/>
          <p:cNvSpPr txBox="1"/>
          <p:nvPr>
            <p:ph idx="10" type="dt"/>
          </p:nvPr>
        </p:nvSpPr>
        <p:spPr>
          <a:xfrm>
            <a:off x="5791196" y="6404987"/>
            <a:ext cx="3044951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17"/>
          <p:cNvSpPr txBox="1"/>
          <p:nvPr>
            <p:ph idx="11" type="ftr"/>
          </p:nvPr>
        </p:nvSpPr>
        <p:spPr>
          <a:xfrm>
            <a:off x="304796" y="6410849"/>
            <a:ext cx="3581403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17"/>
          <p:cNvSpPr txBox="1"/>
          <p:nvPr>
            <p:ph type="title"/>
          </p:nvPr>
        </p:nvSpPr>
        <p:spPr>
          <a:xfrm rot="5400000">
            <a:off x="5189530" y="2506663"/>
            <a:ext cx="5851529" cy="1447796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3300"/>
              <a:buFont typeface="Georgia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301752" y="228600"/>
            <a:ext cx="8534396" cy="758952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3300"/>
              <a:buFont typeface="Georgia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5791196" y="6404987"/>
            <a:ext cx="3044951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304796" y="6410849"/>
            <a:ext cx="3581403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4361688" y="1026368"/>
            <a:ext cx="457200" cy="4413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45700" spcFirstLastPara="1" rIns="45700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 b="0" i="0" sz="1600" u="none" cap="none" strike="noStrike">
              <a:solidFill>
                <a:srgbClr val="807A6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0" name="Google Shape;40;p8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332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95"/>
              <a:buChar char="⚫"/>
              <a:defRPr/>
            </a:lvl1pPr>
            <a:lvl2pPr indent="-32639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40"/>
              <a:buChar char="⚪"/>
              <a:defRPr/>
            </a:lvl2pPr>
            <a:lvl3pPr indent="-32385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Char char="⯍"/>
              <a:defRPr/>
            </a:lvl3pPr>
            <a:lvl4pPr indent="-3175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🞆"/>
              <a:defRPr/>
            </a:lvl4pPr>
            <a:lvl5pPr indent="-3429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Font typeface="Georgia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části" type="secHead">
  <p:cSld name="SECTION_HEADER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3" name="Google Shape;43;p9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4" name="Google Shape;44;p9"/>
          <p:cNvSpPr/>
          <p:nvPr/>
        </p:nvSpPr>
        <p:spPr>
          <a:xfrm>
            <a:off x="0" y="0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5" name="Google Shape;45;p9"/>
          <p:cNvSpPr/>
          <p:nvPr/>
        </p:nvSpPr>
        <p:spPr>
          <a:xfrm>
            <a:off x="8991596" y="19046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6" name="Google Shape;46;p9"/>
          <p:cNvSpPr/>
          <p:nvPr/>
        </p:nvSpPr>
        <p:spPr>
          <a:xfrm>
            <a:off x="152403" y="2286000"/>
            <a:ext cx="8833104" cy="30479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7" name="Google Shape;47;p9"/>
          <p:cNvSpPr/>
          <p:nvPr/>
        </p:nvSpPr>
        <p:spPr>
          <a:xfrm>
            <a:off x="155448" y="142353"/>
            <a:ext cx="8833104" cy="2139696"/>
          </a:xfrm>
          <a:prstGeom prst="rect">
            <a:avLst/>
          </a:prstGeom>
          <a:solidFill>
            <a:srgbClr val="C6695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8" name="Google Shape;48;p9"/>
          <p:cNvSpPr txBox="1"/>
          <p:nvPr>
            <p:ph idx="1" type="body"/>
          </p:nvPr>
        </p:nvSpPr>
        <p:spPr>
          <a:xfrm>
            <a:off x="1368427" y="2743200"/>
            <a:ext cx="6480169" cy="1673223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b="1" sz="1600" cap="none">
                <a:solidFill>
                  <a:srgbClr val="534949"/>
                </a:solidFill>
              </a:defRPr>
            </a:lvl1pPr>
            <a:lvl2pPr indent="-30861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9"/>
          <p:cNvSpPr/>
          <p:nvPr/>
        </p:nvSpPr>
        <p:spPr>
          <a:xfrm>
            <a:off x="146304" y="6391656"/>
            <a:ext cx="8833104" cy="309560"/>
          </a:xfrm>
          <a:prstGeom prst="rect">
            <a:avLst/>
          </a:prstGeom>
          <a:solidFill>
            <a:srgbClr val="928B7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0" name="Google Shape;50;p9"/>
          <p:cNvSpPr/>
          <p:nvPr/>
        </p:nvSpPr>
        <p:spPr>
          <a:xfrm>
            <a:off x="152403" y="152403"/>
            <a:ext cx="8833104" cy="6547103"/>
          </a:xfrm>
          <a:prstGeom prst="rect">
            <a:avLst/>
          </a:prstGeom>
          <a:noFill/>
          <a:ln cap="flat" cmpd="sng" w="9525">
            <a:solidFill>
              <a:srgbClr val="807A62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1" name="Google Shape;51;p9"/>
          <p:cNvSpPr txBox="1"/>
          <p:nvPr>
            <p:ph idx="11" type="ftr"/>
          </p:nvPr>
        </p:nvSpPr>
        <p:spPr>
          <a:xfrm>
            <a:off x="304796" y="6410849"/>
            <a:ext cx="3581403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0" type="dt"/>
          </p:nvPr>
        </p:nvSpPr>
        <p:spPr>
          <a:xfrm>
            <a:off x="5791196" y="6404987"/>
            <a:ext cx="3044951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/>
          <p:nvPr/>
        </p:nvSpPr>
        <p:spPr>
          <a:xfrm>
            <a:off x="152403" y="2438403"/>
            <a:ext cx="8833104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11425">
            <a:solidFill>
              <a:srgbClr val="807A62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4" name="Google Shape;54;p9"/>
          <p:cNvSpPr/>
          <p:nvPr/>
        </p:nvSpPr>
        <p:spPr>
          <a:xfrm>
            <a:off x="4267203" y="2115308"/>
            <a:ext cx="609603" cy="609603"/>
          </a:xfrm>
          <a:custGeom>
            <a:rect b="b" l="l" r="r" t="t"/>
            <a:pathLst>
              <a:path extrusionOk="0" h="120000" w="120000">
                <a:moveTo>
                  <a:pt x="0" y="60000"/>
                </a:moveTo>
                <a:lnTo>
                  <a:pt x="0" y="60000"/>
                </a:lnTo>
                <a:cubicBezTo>
                  <a:pt x="0" y="26863"/>
                  <a:pt x="26863" y="0"/>
                  <a:pt x="60000" y="0"/>
                </a:cubicBezTo>
                <a:cubicBezTo>
                  <a:pt x="93137" y="0"/>
                  <a:pt x="120000" y="26863"/>
                  <a:pt x="120000" y="60000"/>
                </a:cubicBezTo>
                <a:cubicBezTo>
                  <a:pt x="120000" y="93137"/>
                  <a:pt x="93137" y="120000"/>
                  <a:pt x="60000" y="120000"/>
                </a:cubicBezTo>
                <a:cubicBezTo>
                  <a:pt x="26863" y="120000"/>
                  <a:pt x="0" y="93137"/>
                  <a:pt x="0" y="6000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9"/>
          <p:cNvSpPr/>
          <p:nvPr/>
        </p:nvSpPr>
        <p:spPr>
          <a:xfrm>
            <a:off x="4361688" y="2209803"/>
            <a:ext cx="420624" cy="420624"/>
          </a:xfrm>
          <a:custGeom>
            <a:rect b="b" l="l" r="r" t="t"/>
            <a:pathLst>
              <a:path extrusionOk="0" h="120000" w="120000">
                <a:moveTo>
                  <a:pt x="0" y="60000"/>
                </a:moveTo>
                <a:lnTo>
                  <a:pt x="0" y="60000"/>
                </a:lnTo>
                <a:cubicBezTo>
                  <a:pt x="0" y="26863"/>
                  <a:pt x="26863" y="0"/>
                  <a:pt x="60000" y="0"/>
                </a:cubicBezTo>
                <a:cubicBezTo>
                  <a:pt x="93137" y="0"/>
                  <a:pt x="120000" y="26863"/>
                  <a:pt x="120000" y="60000"/>
                </a:cubicBezTo>
                <a:cubicBezTo>
                  <a:pt x="120000" y="93137"/>
                  <a:pt x="93137" y="120000"/>
                  <a:pt x="60000" y="120000"/>
                </a:cubicBezTo>
                <a:cubicBezTo>
                  <a:pt x="26863" y="120000"/>
                  <a:pt x="0" y="93137"/>
                  <a:pt x="0" y="60000"/>
                </a:cubicBezTo>
                <a:close/>
              </a:path>
            </a:pathLst>
          </a:custGeom>
          <a:solidFill>
            <a:srgbClr val="FFFFFF"/>
          </a:solidFill>
          <a:ln cap="flat" cmpd="sng" w="50800">
            <a:solidFill>
              <a:srgbClr val="807A6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" name="Google Shape;56;p9"/>
          <p:cNvSpPr txBox="1"/>
          <p:nvPr>
            <p:ph idx="12" type="sldNum"/>
          </p:nvPr>
        </p:nvSpPr>
        <p:spPr>
          <a:xfrm>
            <a:off x="4343400" y="2199452"/>
            <a:ext cx="457200" cy="4413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45700" spcFirstLastPara="1" rIns="45700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 b="0" i="0" sz="1600" u="none" cap="none" strike="noStrike">
              <a:solidFill>
                <a:srgbClr val="807A6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7" name="Google Shape;57;p9"/>
          <p:cNvSpPr txBox="1"/>
          <p:nvPr>
            <p:ph type="title"/>
          </p:nvPr>
        </p:nvSpPr>
        <p:spPr>
          <a:xfrm>
            <a:off x="722311" y="533396"/>
            <a:ext cx="7772400" cy="1524003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Georgia"/>
              <a:buNone/>
              <a:defRPr sz="42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301752" y="228600"/>
            <a:ext cx="8534396" cy="758952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3300"/>
              <a:buFont typeface="Georgia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0" type="dt"/>
          </p:nvPr>
        </p:nvSpPr>
        <p:spPr>
          <a:xfrm>
            <a:off x="5791196" y="6409944"/>
            <a:ext cx="3044951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1" type="ftr"/>
          </p:nvPr>
        </p:nvSpPr>
        <p:spPr>
          <a:xfrm>
            <a:off x="304796" y="6410849"/>
            <a:ext cx="3581403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2" type="sldNum"/>
          </p:nvPr>
        </p:nvSpPr>
        <p:spPr>
          <a:xfrm>
            <a:off x="4343400" y="1040175"/>
            <a:ext cx="457200" cy="4413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45700" spcFirstLastPara="1" rIns="45700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 b="0" i="0" sz="1600" u="none" cap="none" strike="noStrike">
              <a:solidFill>
                <a:srgbClr val="807A6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3" name="Google Shape;63;p10"/>
          <p:cNvSpPr/>
          <p:nvPr/>
        </p:nvSpPr>
        <p:spPr>
          <a:xfrm flipH="1" rot="10800000">
            <a:off x="4563075" y="1575648"/>
            <a:ext cx="8924" cy="481955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120000"/>
                </a:lnTo>
              </a:path>
            </a:pathLst>
          </a:custGeom>
          <a:noFill/>
          <a:ln cap="flat" cmpd="sng" w="9525">
            <a:solidFill>
              <a:srgbClr val="534949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301752" y="1371600"/>
            <a:ext cx="4038603" cy="46817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3537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125"/>
              <a:buChar char="⚫"/>
              <a:defRPr sz="2500"/>
            </a:lvl1pPr>
            <a:lvl2pPr indent="-32639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40"/>
              <a:buChar char="⚪"/>
              <a:defRPr/>
            </a:lvl2pPr>
            <a:lvl3pPr indent="-32385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Char char="⯍"/>
              <a:defRPr/>
            </a:lvl3pPr>
            <a:lvl4pPr indent="-3175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🞆"/>
              <a:defRPr/>
            </a:lvl4pPr>
            <a:lvl5pPr indent="-3429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Font typeface="Georgia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4800600" y="1371600"/>
            <a:ext cx="4038603" cy="46817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3537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125"/>
              <a:buChar char="⚫"/>
              <a:defRPr sz="2500"/>
            </a:lvl1pPr>
            <a:lvl2pPr indent="-32639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40"/>
              <a:buChar char="⚪"/>
              <a:defRPr/>
            </a:lvl2pPr>
            <a:lvl3pPr indent="-32385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Char char="⯍"/>
              <a:defRPr/>
            </a:lvl3pPr>
            <a:lvl4pPr indent="-3175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🞆"/>
              <a:defRPr/>
            </a:lvl4pPr>
            <a:lvl5pPr indent="-3429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Font typeface="Georgia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/>
          <p:nvPr/>
        </p:nvSpPr>
        <p:spPr>
          <a:xfrm rot="10800000">
            <a:off x="4572000" y="2200274"/>
            <a:ext cx="0" cy="418795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0" y="120000"/>
                </a:lnTo>
              </a:path>
            </a:pathLst>
          </a:custGeom>
          <a:noFill/>
          <a:ln cap="flat" cmpd="sng" w="9525">
            <a:solidFill>
              <a:srgbClr val="534949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8" name="Google Shape;68;p11"/>
          <p:cNvSpPr/>
          <p:nvPr/>
        </p:nvSpPr>
        <p:spPr>
          <a:xfrm>
            <a:off x="0" y="0"/>
            <a:ext cx="9144000" cy="144779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9" name="Google Shape;69;p11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0" name="Google Shape;70;p11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1" name="Google Shape;71;p11"/>
          <p:cNvSpPr/>
          <p:nvPr/>
        </p:nvSpPr>
        <p:spPr>
          <a:xfrm>
            <a:off x="8991596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2" name="Google Shape;72;p11"/>
          <p:cNvSpPr/>
          <p:nvPr/>
        </p:nvSpPr>
        <p:spPr>
          <a:xfrm>
            <a:off x="152403" y="1371600"/>
            <a:ext cx="8833104" cy="914400"/>
          </a:xfrm>
          <a:prstGeom prst="rect">
            <a:avLst/>
          </a:prstGeom>
          <a:solidFill>
            <a:srgbClr val="C66951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3" name="Google Shape;73;p11"/>
          <p:cNvSpPr/>
          <p:nvPr/>
        </p:nvSpPr>
        <p:spPr>
          <a:xfrm>
            <a:off x="145919" y="6391656"/>
            <a:ext cx="8833104" cy="310896"/>
          </a:xfrm>
          <a:prstGeom prst="rect">
            <a:avLst/>
          </a:prstGeom>
          <a:solidFill>
            <a:srgbClr val="928B7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301752" y="1524003"/>
            <a:ext cx="4040184" cy="732973"/>
          </a:xfrm>
          <a:prstGeom prst="rect">
            <a:avLst/>
          </a:prstGeom>
          <a:noFill/>
          <a:ln>
            <a:noFill/>
          </a:ln>
          <a:effectLst>
            <a:outerShdw algn="tl" dir="5400000" dist="25402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70"/>
              <a:buNone/>
              <a:defRPr b="1" sz="2200">
                <a:solidFill>
                  <a:srgbClr val="FFFFFF"/>
                </a:solidFill>
              </a:defRPr>
            </a:lvl1pPr>
            <a:lvl2pPr indent="-30861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2" type="body"/>
          </p:nvPr>
        </p:nvSpPr>
        <p:spPr>
          <a:xfrm>
            <a:off x="4791327" y="1524003"/>
            <a:ext cx="4041776" cy="731520"/>
          </a:xfrm>
          <a:prstGeom prst="rect">
            <a:avLst/>
          </a:prstGeom>
          <a:noFill/>
          <a:ln>
            <a:noFill/>
          </a:ln>
          <a:effectLst>
            <a:outerShdw algn="tl" dir="5400000" dist="25402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70"/>
              <a:buNone/>
              <a:defRPr b="1" sz="2200">
                <a:solidFill>
                  <a:srgbClr val="FFFFFF"/>
                </a:solidFill>
              </a:defRPr>
            </a:lvl1pPr>
            <a:lvl2pPr indent="-30861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0" type="dt"/>
          </p:nvPr>
        </p:nvSpPr>
        <p:spPr>
          <a:xfrm>
            <a:off x="5791196" y="6404987"/>
            <a:ext cx="3044951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1" type="ftr"/>
          </p:nvPr>
        </p:nvSpPr>
        <p:spPr>
          <a:xfrm>
            <a:off x="304796" y="6409944"/>
            <a:ext cx="3581403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/>
          <p:nvPr/>
        </p:nvSpPr>
        <p:spPr>
          <a:xfrm>
            <a:off x="152403" y="1280160"/>
            <a:ext cx="8833104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11425">
            <a:solidFill>
              <a:srgbClr val="807A62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9" name="Google Shape;79;p11"/>
          <p:cNvSpPr/>
          <p:nvPr/>
        </p:nvSpPr>
        <p:spPr>
          <a:xfrm>
            <a:off x="152403" y="155448"/>
            <a:ext cx="8833104" cy="6547103"/>
          </a:xfrm>
          <a:prstGeom prst="rect">
            <a:avLst/>
          </a:prstGeom>
          <a:noFill/>
          <a:ln cap="flat" cmpd="sng" w="9525">
            <a:solidFill>
              <a:srgbClr val="807A62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" name="Google Shape;80;p11"/>
          <p:cNvSpPr txBox="1"/>
          <p:nvPr>
            <p:ph idx="3" type="body"/>
          </p:nvPr>
        </p:nvSpPr>
        <p:spPr>
          <a:xfrm>
            <a:off x="301752" y="2471385"/>
            <a:ext cx="4041648" cy="38184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332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95"/>
              <a:buChar char="⚫"/>
              <a:defRPr/>
            </a:lvl1pPr>
            <a:lvl2pPr indent="-32639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40"/>
              <a:buChar char="⚪"/>
              <a:defRPr/>
            </a:lvl2pPr>
            <a:lvl3pPr indent="-32385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Char char="⯍"/>
              <a:defRPr/>
            </a:lvl3pPr>
            <a:lvl4pPr indent="-3175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🞆"/>
              <a:defRPr/>
            </a:lvl4pPr>
            <a:lvl5pPr indent="-3429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Font typeface="Georgia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4" type="body"/>
          </p:nvPr>
        </p:nvSpPr>
        <p:spPr>
          <a:xfrm>
            <a:off x="4800600" y="2471385"/>
            <a:ext cx="4038603" cy="3822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332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95"/>
              <a:buChar char="⚫"/>
              <a:defRPr/>
            </a:lvl1pPr>
            <a:lvl2pPr indent="-32639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40"/>
              <a:buChar char="⚪"/>
              <a:defRPr/>
            </a:lvl2pPr>
            <a:lvl3pPr indent="-32385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Char char="⯍"/>
              <a:defRPr/>
            </a:lvl3pPr>
            <a:lvl4pPr indent="-3175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🞆"/>
              <a:defRPr/>
            </a:lvl4pPr>
            <a:lvl5pPr indent="-3429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Font typeface="Georgia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1"/>
          <p:cNvSpPr/>
          <p:nvPr/>
        </p:nvSpPr>
        <p:spPr>
          <a:xfrm>
            <a:off x="4267203" y="956032"/>
            <a:ext cx="609603" cy="609603"/>
          </a:xfrm>
          <a:custGeom>
            <a:rect b="b" l="l" r="r" t="t"/>
            <a:pathLst>
              <a:path extrusionOk="0" h="120000" w="120000">
                <a:moveTo>
                  <a:pt x="0" y="60000"/>
                </a:moveTo>
                <a:lnTo>
                  <a:pt x="0" y="60000"/>
                </a:lnTo>
                <a:cubicBezTo>
                  <a:pt x="0" y="26863"/>
                  <a:pt x="26863" y="0"/>
                  <a:pt x="60000" y="0"/>
                </a:cubicBezTo>
                <a:cubicBezTo>
                  <a:pt x="93137" y="0"/>
                  <a:pt x="120000" y="26863"/>
                  <a:pt x="120000" y="60000"/>
                </a:cubicBezTo>
                <a:cubicBezTo>
                  <a:pt x="120000" y="93137"/>
                  <a:pt x="93137" y="120000"/>
                  <a:pt x="60000" y="120000"/>
                </a:cubicBezTo>
                <a:cubicBezTo>
                  <a:pt x="26863" y="120000"/>
                  <a:pt x="0" y="93137"/>
                  <a:pt x="0" y="6000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3" name="Google Shape;83;p11"/>
          <p:cNvSpPr/>
          <p:nvPr/>
        </p:nvSpPr>
        <p:spPr>
          <a:xfrm>
            <a:off x="4361688" y="1050526"/>
            <a:ext cx="420624" cy="420624"/>
          </a:xfrm>
          <a:custGeom>
            <a:rect b="b" l="l" r="r" t="t"/>
            <a:pathLst>
              <a:path extrusionOk="0" h="120000" w="120000">
                <a:moveTo>
                  <a:pt x="0" y="60000"/>
                </a:moveTo>
                <a:lnTo>
                  <a:pt x="0" y="60000"/>
                </a:lnTo>
                <a:cubicBezTo>
                  <a:pt x="0" y="26863"/>
                  <a:pt x="26863" y="0"/>
                  <a:pt x="60000" y="0"/>
                </a:cubicBezTo>
                <a:cubicBezTo>
                  <a:pt x="93137" y="0"/>
                  <a:pt x="120000" y="26863"/>
                  <a:pt x="120000" y="60000"/>
                </a:cubicBezTo>
                <a:cubicBezTo>
                  <a:pt x="120000" y="93137"/>
                  <a:pt x="93137" y="120000"/>
                  <a:pt x="60000" y="120000"/>
                </a:cubicBezTo>
                <a:cubicBezTo>
                  <a:pt x="26863" y="120000"/>
                  <a:pt x="0" y="93137"/>
                  <a:pt x="0" y="60000"/>
                </a:cubicBezTo>
                <a:close/>
              </a:path>
            </a:pathLst>
          </a:custGeom>
          <a:solidFill>
            <a:srgbClr val="FFFFFF"/>
          </a:solidFill>
          <a:ln cap="flat" cmpd="sng" w="50800">
            <a:solidFill>
              <a:srgbClr val="807A6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" name="Google Shape;84;p11"/>
          <p:cNvSpPr txBox="1"/>
          <p:nvPr>
            <p:ph idx="12" type="sldNum"/>
          </p:nvPr>
        </p:nvSpPr>
        <p:spPr>
          <a:xfrm>
            <a:off x="4343400" y="1042416"/>
            <a:ext cx="457200" cy="4413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45700" spcFirstLastPara="1" rIns="45700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 b="0" i="0" sz="1600" u="none" cap="none" strike="noStrike">
              <a:solidFill>
                <a:srgbClr val="807A6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5" name="Google Shape;85;p11"/>
          <p:cNvSpPr txBox="1"/>
          <p:nvPr>
            <p:ph type="title"/>
          </p:nvPr>
        </p:nvSpPr>
        <p:spPr>
          <a:xfrm>
            <a:off x="301752" y="228600"/>
            <a:ext cx="8534396" cy="758952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3300"/>
              <a:buFont typeface="Georgia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nadpis" type="titleOnly">
  <p:cSld name="TITLE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2"/>
          <p:cNvSpPr txBox="1"/>
          <p:nvPr>
            <p:ph type="title"/>
          </p:nvPr>
        </p:nvSpPr>
        <p:spPr>
          <a:xfrm>
            <a:off x="301752" y="228600"/>
            <a:ext cx="8534396" cy="758952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3300"/>
              <a:buFont typeface="Georgia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0" type="dt"/>
          </p:nvPr>
        </p:nvSpPr>
        <p:spPr>
          <a:xfrm>
            <a:off x="5791196" y="6404987"/>
            <a:ext cx="3044951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304796" y="6410849"/>
            <a:ext cx="3581403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4343400" y="1036024"/>
            <a:ext cx="457200" cy="4413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45700" spcFirstLastPara="1" rIns="45700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 b="0" i="0" sz="1600" u="none" cap="none" strike="noStrike">
              <a:solidFill>
                <a:srgbClr val="807A6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8991596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146304" y="6391656"/>
            <a:ext cx="8833104" cy="309560"/>
          </a:xfrm>
          <a:prstGeom prst="rect">
            <a:avLst/>
          </a:prstGeom>
          <a:solidFill>
            <a:srgbClr val="928B7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152403" y="158492"/>
            <a:ext cx="8833104" cy="6547103"/>
          </a:xfrm>
          <a:prstGeom prst="rect">
            <a:avLst/>
          </a:prstGeom>
          <a:noFill/>
          <a:ln cap="flat" cmpd="sng" w="9525">
            <a:solidFill>
              <a:srgbClr val="807A62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" name="Google Shape;98;p13"/>
          <p:cNvSpPr txBox="1"/>
          <p:nvPr>
            <p:ph idx="10" type="dt"/>
          </p:nvPr>
        </p:nvSpPr>
        <p:spPr>
          <a:xfrm>
            <a:off x="5791196" y="6404987"/>
            <a:ext cx="3044951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3"/>
          <p:cNvSpPr txBox="1"/>
          <p:nvPr>
            <p:ph idx="11" type="ftr"/>
          </p:nvPr>
        </p:nvSpPr>
        <p:spPr>
          <a:xfrm>
            <a:off x="304796" y="6410849"/>
            <a:ext cx="3581403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3"/>
          <p:cNvSpPr txBox="1"/>
          <p:nvPr>
            <p:ph idx="12" type="sldNum"/>
          </p:nvPr>
        </p:nvSpPr>
        <p:spPr>
          <a:xfrm>
            <a:off x="4267203" y="6324603"/>
            <a:ext cx="609603" cy="4413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45700" spcFirstLastPara="1" rIns="45700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>
                <a:solidFill>
                  <a:srgbClr val="FFFFFF"/>
                </a:solidFill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>
                <a:solidFill>
                  <a:srgbClr val="FFFFFF"/>
                </a:solidFill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>
                <a:solidFill>
                  <a:srgbClr val="FFFFFF"/>
                </a:solidFill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>
                <a:solidFill>
                  <a:srgbClr val="FFFFFF"/>
                </a:solidFill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>
                <a:solidFill>
                  <a:srgbClr val="FFFFFF"/>
                </a:solidFill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>
                <a:solidFill>
                  <a:srgbClr val="FFFFFF"/>
                </a:solidFill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>
                <a:solidFill>
                  <a:srgbClr val="FFFFFF"/>
                </a:solidFill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>
                <a:solidFill>
                  <a:srgbClr val="FFFFFF"/>
                </a:solidFill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Georgia"/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 b="0" i="0" sz="1600" u="none" cap="none" strike="noStrike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/>
          <p:nvPr/>
        </p:nvSpPr>
        <p:spPr>
          <a:xfrm>
            <a:off x="152403" y="152403"/>
            <a:ext cx="8833104" cy="304796"/>
          </a:xfrm>
          <a:prstGeom prst="rect">
            <a:avLst/>
          </a:prstGeom>
          <a:solidFill>
            <a:srgbClr val="928B7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4" name="Google Shape;104;p14"/>
          <p:cNvSpPr/>
          <p:nvPr/>
        </p:nvSpPr>
        <p:spPr>
          <a:xfrm>
            <a:off x="8991596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" name="Google Shape;105;p14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6" name="Google Shape;106;p14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" name="Google Shape;107;p14"/>
          <p:cNvSpPr/>
          <p:nvPr/>
        </p:nvSpPr>
        <p:spPr>
          <a:xfrm>
            <a:off x="152403" y="609603"/>
            <a:ext cx="2743200" cy="5867403"/>
          </a:xfrm>
          <a:prstGeom prst="rect">
            <a:avLst/>
          </a:prstGeom>
          <a:solidFill>
            <a:srgbClr val="C66951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14"/>
          <p:cNvSpPr txBox="1"/>
          <p:nvPr>
            <p:ph type="title"/>
          </p:nvPr>
        </p:nvSpPr>
        <p:spPr>
          <a:xfrm>
            <a:off x="381003" y="914400"/>
            <a:ext cx="2362196" cy="9905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Georgia"/>
              <a:buNone/>
              <a:defRPr b="1" sz="22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4"/>
          <p:cNvSpPr txBox="1"/>
          <p:nvPr>
            <p:ph idx="1" type="body"/>
          </p:nvPr>
        </p:nvSpPr>
        <p:spPr>
          <a:xfrm>
            <a:off x="381003" y="1981203"/>
            <a:ext cx="2362196" cy="41449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FFFFFF"/>
                </a:solidFill>
              </a:defRPr>
            </a:lvl1pPr>
            <a:lvl2pPr indent="-30861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" name="Google Shape;110;p14"/>
          <p:cNvSpPr/>
          <p:nvPr/>
        </p:nvSpPr>
        <p:spPr>
          <a:xfrm>
            <a:off x="152403" y="152403"/>
            <a:ext cx="8833104" cy="6547103"/>
          </a:xfrm>
          <a:prstGeom prst="rect">
            <a:avLst/>
          </a:prstGeom>
          <a:noFill/>
          <a:ln cap="flat" cmpd="sng" w="9525">
            <a:solidFill>
              <a:srgbClr val="807A62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1" name="Google Shape;111;p14"/>
          <p:cNvSpPr/>
          <p:nvPr/>
        </p:nvSpPr>
        <p:spPr>
          <a:xfrm>
            <a:off x="152403" y="533396"/>
            <a:ext cx="8833104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11425">
            <a:solidFill>
              <a:srgbClr val="807A62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2" name="Google Shape;112;p14"/>
          <p:cNvSpPr txBox="1"/>
          <p:nvPr>
            <p:ph idx="2" type="body"/>
          </p:nvPr>
        </p:nvSpPr>
        <p:spPr>
          <a:xfrm>
            <a:off x="3124203" y="685800"/>
            <a:ext cx="5638803" cy="54102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332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95"/>
              <a:buChar char="⚫"/>
              <a:defRPr/>
            </a:lvl1pPr>
            <a:lvl2pPr indent="-32639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40"/>
              <a:buChar char="⚪"/>
              <a:defRPr/>
            </a:lvl2pPr>
            <a:lvl3pPr indent="-32385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00"/>
              <a:buChar char="⯍"/>
              <a:defRPr/>
            </a:lvl3pPr>
            <a:lvl4pPr indent="-3175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Char char="🞆"/>
              <a:defRPr/>
            </a:lvl4pPr>
            <a:lvl5pPr indent="-3429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Font typeface="Georgia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3" name="Google Shape;113;p14"/>
          <p:cNvSpPr/>
          <p:nvPr/>
        </p:nvSpPr>
        <p:spPr>
          <a:xfrm>
            <a:off x="1295403" y="228600"/>
            <a:ext cx="609603" cy="609603"/>
          </a:xfrm>
          <a:custGeom>
            <a:rect b="b" l="l" r="r" t="t"/>
            <a:pathLst>
              <a:path extrusionOk="0" h="120000" w="120000">
                <a:moveTo>
                  <a:pt x="0" y="60000"/>
                </a:moveTo>
                <a:lnTo>
                  <a:pt x="0" y="60000"/>
                </a:lnTo>
                <a:cubicBezTo>
                  <a:pt x="0" y="26863"/>
                  <a:pt x="26863" y="0"/>
                  <a:pt x="60000" y="0"/>
                </a:cubicBezTo>
                <a:cubicBezTo>
                  <a:pt x="93137" y="0"/>
                  <a:pt x="120000" y="26863"/>
                  <a:pt x="120000" y="60000"/>
                </a:cubicBezTo>
                <a:cubicBezTo>
                  <a:pt x="120000" y="93137"/>
                  <a:pt x="93137" y="120000"/>
                  <a:pt x="60000" y="120000"/>
                </a:cubicBezTo>
                <a:cubicBezTo>
                  <a:pt x="26863" y="120000"/>
                  <a:pt x="0" y="93137"/>
                  <a:pt x="0" y="6000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" name="Google Shape;114;p14"/>
          <p:cNvSpPr/>
          <p:nvPr/>
        </p:nvSpPr>
        <p:spPr>
          <a:xfrm>
            <a:off x="1389888" y="323084"/>
            <a:ext cx="420624" cy="420624"/>
          </a:xfrm>
          <a:custGeom>
            <a:rect b="b" l="l" r="r" t="t"/>
            <a:pathLst>
              <a:path extrusionOk="0" h="120000" w="120000">
                <a:moveTo>
                  <a:pt x="0" y="60000"/>
                </a:moveTo>
                <a:lnTo>
                  <a:pt x="0" y="60000"/>
                </a:lnTo>
                <a:cubicBezTo>
                  <a:pt x="0" y="26863"/>
                  <a:pt x="26863" y="0"/>
                  <a:pt x="60000" y="0"/>
                </a:cubicBezTo>
                <a:cubicBezTo>
                  <a:pt x="93137" y="0"/>
                  <a:pt x="120000" y="26863"/>
                  <a:pt x="120000" y="60000"/>
                </a:cubicBezTo>
                <a:cubicBezTo>
                  <a:pt x="120000" y="93137"/>
                  <a:pt x="93137" y="120000"/>
                  <a:pt x="60000" y="120000"/>
                </a:cubicBezTo>
                <a:cubicBezTo>
                  <a:pt x="26863" y="120000"/>
                  <a:pt x="0" y="93137"/>
                  <a:pt x="0" y="60000"/>
                </a:cubicBezTo>
                <a:close/>
              </a:path>
            </a:pathLst>
          </a:custGeom>
          <a:solidFill>
            <a:srgbClr val="FFFFFF"/>
          </a:solidFill>
          <a:ln cap="flat" cmpd="sng" w="50800">
            <a:solidFill>
              <a:srgbClr val="807A6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5" name="Google Shape;115;p14"/>
          <p:cNvSpPr txBox="1"/>
          <p:nvPr>
            <p:ph idx="12" type="sldNum"/>
          </p:nvPr>
        </p:nvSpPr>
        <p:spPr>
          <a:xfrm>
            <a:off x="1371600" y="312733"/>
            <a:ext cx="457200" cy="4413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45700" spcFirstLastPara="1" rIns="45700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 b="0" i="0" sz="1600" u="none" cap="none" strike="noStrike">
              <a:solidFill>
                <a:srgbClr val="807A6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6" name="Google Shape;116;p14"/>
          <p:cNvSpPr/>
          <p:nvPr/>
        </p:nvSpPr>
        <p:spPr>
          <a:xfrm>
            <a:off x="149348" y="6388382"/>
            <a:ext cx="8833104" cy="309560"/>
          </a:xfrm>
          <a:prstGeom prst="rect">
            <a:avLst/>
          </a:prstGeom>
          <a:solidFill>
            <a:srgbClr val="928B7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7" name="Google Shape;117;p14"/>
          <p:cNvSpPr txBox="1"/>
          <p:nvPr>
            <p:ph idx="10" type="dt"/>
          </p:nvPr>
        </p:nvSpPr>
        <p:spPr>
          <a:xfrm>
            <a:off x="5791196" y="6404987"/>
            <a:ext cx="3044951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14"/>
          <p:cNvSpPr txBox="1"/>
          <p:nvPr>
            <p:ph idx="11" type="ftr"/>
          </p:nvPr>
        </p:nvSpPr>
        <p:spPr>
          <a:xfrm>
            <a:off x="301752" y="6410849"/>
            <a:ext cx="338328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"/>
          <p:cNvSpPr/>
          <p:nvPr/>
        </p:nvSpPr>
        <p:spPr>
          <a:xfrm>
            <a:off x="152403" y="533396"/>
            <a:ext cx="8833104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11425">
            <a:solidFill>
              <a:srgbClr val="807A62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1" name="Google Shape;121;p15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2" name="Google Shape;122;p15"/>
          <p:cNvSpPr/>
          <p:nvPr/>
        </p:nvSpPr>
        <p:spPr>
          <a:xfrm>
            <a:off x="8991596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0" y="0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4" name="Google Shape;124;p15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5" name="Google Shape;125;p15"/>
          <p:cNvSpPr/>
          <p:nvPr/>
        </p:nvSpPr>
        <p:spPr>
          <a:xfrm>
            <a:off x="152403" y="152403"/>
            <a:ext cx="8833104" cy="301752"/>
          </a:xfrm>
          <a:prstGeom prst="rect">
            <a:avLst/>
          </a:prstGeom>
          <a:solidFill>
            <a:srgbClr val="928B7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15"/>
          <p:cNvSpPr/>
          <p:nvPr/>
        </p:nvSpPr>
        <p:spPr>
          <a:xfrm>
            <a:off x="152403" y="609603"/>
            <a:ext cx="2743200" cy="5867403"/>
          </a:xfrm>
          <a:prstGeom prst="rect">
            <a:avLst/>
          </a:prstGeom>
          <a:solidFill>
            <a:srgbClr val="C66951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p15"/>
          <p:cNvSpPr/>
          <p:nvPr/>
        </p:nvSpPr>
        <p:spPr>
          <a:xfrm>
            <a:off x="152403" y="155448"/>
            <a:ext cx="8833104" cy="6547103"/>
          </a:xfrm>
          <a:prstGeom prst="rect">
            <a:avLst/>
          </a:prstGeom>
          <a:noFill/>
          <a:ln cap="flat" cmpd="sng" w="9525">
            <a:solidFill>
              <a:srgbClr val="807A62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8" name="Google Shape;128;p15"/>
          <p:cNvSpPr/>
          <p:nvPr/>
        </p:nvSpPr>
        <p:spPr>
          <a:xfrm>
            <a:off x="1295403" y="228600"/>
            <a:ext cx="609603" cy="609603"/>
          </a:xfrm>
          <a:custGeom>
            <a:rect b="b" l="l" r="r" t="t"/>
            <a:pathLst>
              <a:path extrusionOk="0" h="120000" w="120000">
                <a:moveTo>
                  <a:pt x="0" y="60000"/>
                </a:moveTo>
                <a:lnTo>
                  <a:pt x="0" y="60000"/>
                </a:lnTo>
                <a:cubicBezTo>
                  <a:pt x="0" y="26863"/>
                  <a:pt x="26863" y="0"/>
                  <a:pt x="60000" y="0"/>
                </a:cubicBezTo>
                <a:cubicBezTo>
                  <a:pt x="93137" y="0"/>
                  <a:pt x="120000" y="26863"/>
                  <a:pt x="120000" y="60000"/>
                </a:cubicBezTo>
                <a:cubicBezTo>
                  <a:pt x="120000" y="93137"/>
                  <a:pt x="93137" y="120000"/>
                  <a:pt x="60000" y="120000"/>
                </a:cubicBezTo>
                <a:cubicBezTo>
                  <a:pt x="26863" y="120000"/>
                  <a:pt x="0" y="93137"/>
                  <a:pt x="0" y="6000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15"/>
          <p:cNvSpPr/>
          <p:nvPr/>
        </p:nvSpPr>
        <p:spPr>
          <a:xfrm>
            <a:off x="1389888" y="323084"/>
            <a:ext cx="420624" cy="420624"/>
          </a:xfrm>
          <a:custGeom>
            <a:rect b="b" l="l" r="r" t="t"/>
            <a:pathLst>
              <a:path extrusionOk="0" h="120000" w="120000">
                <a:moveTo>
                  <a:pt x="0" y="60000"/>
                </a:moveTo>
                <a:lnTo>
                  <a:pt x="0" y="60000"/>
                </a:lnTo>
                <a:cubicBezTo>
                  <a:pt x="0" y="26863"/>
                  <a:pt x="26863" y="0"/>
                  <a:pt x="60000" y="0"/>
                </a:cubicBezTo>
                <a:cubicBezTo>
                  <a:pt x="93137" y="0"/>
                  <a:pt x="120000" y="26863"/>
                  <a:pt x="120000" y="60000"/>
                </a:cubicBezTo>
                <a:cubicBezTo>
                  <a:pt x="120000" y="93137"/>
                  <a:pt x="93137" y="120000"/>
                  <a:pt x="60000" y="120000"/>
                </a:cubicBezTo>
                <a:cubicBezTo>
                  <a:pt x="26863" y="120000"/>
                  <a:pt x="0" y="93137"/>
                  <a:pt x="0" y="60000"/>
                </a:cubicBezTo>
                <a:close/>
              </a:path>
            </a:pathLst>
          </a:custGeom>
          <a:solidFill>
            <a:srgbClr val="FFFFFF"/>
          </a:solidFill>
          <a:ln cap="flat" cmpd="sng" w="50800">
            <a:solidFill>
              <a:srgbClr val="807A6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15"/>
          <p:cNvSpPr txBox="1"/>
          <p:nvPr>
            <p:ph idx="12" type="sldNum"/>
          </p:nvPr>
        </p:nvSpPr>
        <p:spPr>
          <a:xfrm>
            <a:off x="1371600" y="312733"/>
            <a:ext cx="457200" cy="4413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45700" spcFirstLastPara="1" rIns="45700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 b="0" i="0" sz="1600" u="none" cap="none" strike="noStrike">
              <a:solidFill>
                <a:srgbClr val="807A6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1" name="Google Shape;131;p15"/>
          <p:cNvSpPr txBox="1"/>
          <p:nvPr>
            <p:ph type="title"/>
          </p:nvPr>
        </p:nvSpPr>
        <p:spPr>
          <a:xfrm>
            <a:off x="3000375" y="5029200"/>
            <a:ext cx="5867403" cy="12191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4949"/>
              </a:buClr>
              <a:buSzPts val="2400"/>
              <a:buFont typeface="Georgia"/>
              <a:buNone/>
              <a:defRPr b="1" sz="2400">
                <a:solidFill>
                  <a:srgbClr val="53494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15"/>
          <p:cNvSpPr txBox="1"/>
          <p:nvPr>
            <p:ph idx="2" type="pic"/>
          </p:nvPr>
        </p:nvSpPr>
        <p:spPr>
          <a:xfrm>
            <a:off x="3000375" y="609603"/>
            <a:ext cx="5867403" cy="42672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C66951"/>
              </a:buClr>
              <a:buSzPts val="2720"/>
              <a:buFont typeface="Noto Sans Symbols"/>
              <a:buNone/>
              <a:defRPr b="0" i="0" sz="32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F974D"/>
              </a:buClr>
              <a:buSzPts val="1540"/>
              <a:buFont typeface="Noto Sans Symbols"/>
              <a:buChar char="⚪"/>
              <a:defRPr b="0" i="0" sz="2200" u="none" cap="none" strike="noStrike">
                <a:solidFill>
                  <a:srgbClr val="53494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928B70"/>
              </a:buClr>
              <a:buSzPts val="1500"/>
              <a:buFont typeface="Noto Sans Symbols"/>
              <a:buChar char="⯍"/>
              <a:defRPr b="0" i="0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7706B"/>
              </a:buClr>
              <a:buSzPts val="1400"/>
              <a:buFont typeface="Noto Sans Symbols"/>
              <a:buChar char="🞆"/>
              <a:defRPr b="0" i="0" sz="2000" u="none" cap="none" strike="noStrike">
                <a:solidFill>
                  <a:srgbClr val="53494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4734E"/>
              </a:buClr>
              <a:buSzPts val="1800"/>
              <a:buFont typeface="Georgia"/>
              <a:buChar char="•"/>
              <a:defRPr b="0" i="0" sz="1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3" name="Google Shape;133;p15"/>
          <p:cNvSpPr txBox="1"/>
          <p:nvPr>
            <p:ph idx="1" type="body"/>
          </p:nvPr>
        </p:nvSpPr>
        <p:spPr>
          <a:xfrm>
            <a:off x="381003" y="990596"/>
            <a:ext cx="2438403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FFFFFF"/>
                </a:solidFill>
              </a:defRPr>
            </a:lvl1pPr>
            <a:lvl2pPr indent="-30861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4" name="Google Shape;134;p15"/>
          <p:cNvSpPr/>
          <p:nvPr/>
        </p:nvSpPr>
        <p:spPr>
          <a:xfrm>
            <a:off x="149348" y="6388382"/>
            <a:ext cx="8833104" cy="309560"/>
          </a:xfrm>
          <a:prstGeom prst="rect">
            <a:avLst/>
          </a:prstGeom>
          <a:solidFill>
            <a:srgbClr val="928B7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5" name="Google Shape;135;p15"/>
          <p:cNvSpPr txBox="1"/>
          <p:nvPr>
            <p:ph idx="10" type="dt"/>
          </p:nvPr>
        </p:nvSpPr>
        <p:spPr>
          <a:xfrm>
            <a:off x="5788152" y="6404987"/>
            <a:ext cx="3044951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5"/>
          <p:cNvSpPr txBox="1"/>
          <p:nvPr>
            <p:ph idx="11" type="ftr"/>
          </p:nvPr>
        </p:nvSpPr>
        <p:spPr>
          <a:xfrm>
            <a:off x="301752" y="6410849"/>
            <a:ext cx="3584448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Georg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8C3B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" name="Google Shape;7;p6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" name="Google Shape;8;p6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9;p6"/>
          <p:cNvSpPr/>
          <p:nvPr/>
        </p:nvSpPr>
        <p:spPr>
          <a:xfrm>
            <a:off x="8991596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" name="Google Shape;10;p6"/>
          <p:cNvSpPr/>
          <p:nvPr/>
        </p:nvSpPr>
        <p:spPr>
          <a:xfrm>
            <a:off x="149348" y="6388382"/>
            <a:ext cx="8833104" cy="309560"/>
          </a:xfrm>
          <a:prstGeom prst="rect">
            <a:avLst/>
          </a:prstGeom>
          <a:solidFill>
            <a:srgbClr val="928B7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6"/>
          <p:cNvSpPr txBox="1"/>
          <p:nvPr>
            <p:ph idx="10" type="dt"/>
          </p:nvPr>
        </p:nvSpPr>
        <p:spPr>
          <a:xfrm>
            <a:off x="5791196" y="6404987"/>
            <a:ext cx="3044951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6"/>
          <p:cNvSpPr txBox="1"/>
          <p:nvPr>
            <p:ph idx="11" type="ftr"/>
          </p:nvPr>
        </p:nvSpPr>
        <p:spPr>
          <a:xfrm>
            <a:off x="304796" y="6410849"/>
            <a:ext cx="3581403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Georgia"/>
              <a:buNone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6"/>
          <p:cNvSpPr/>
          <p:nvPr/>
        </p:nvSpPr>
        <p:spPr>
          <a:xfrm>
            <a:off x="152403" y="155448"/>
            <a:ext cx="8833104" cy="6547103"/>
          </a:xfrm>
          <a:prstGeom prst="rect">
            <a:avLst/>
          </a:prstGeom>
          <a:noFill/>
          <a:ln cap="flat" cmpd="sng" w="9525">
            <a:solidFill>
              <a:srgbClr val="807A62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" name="Google Shape;14;p6"/>
          <p:cNvSpPr/>
          <p:nvPr/>
        </p:nvSpPr>
        <p:spPr>
          <a:xfrm>
            <a:off x="152403" y="1276740"/>
            <a:ext cx="8833104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</a:path>
            </a:pathLst>
          </a:custGeom>
          <a:noFill/>
          <a:ln cap="flat" cmpd="sng" w="9525">
            <a:solidFill>
              <a:srgbClr val="807A62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" name="Google Shape;15;p6"/>
          <p:cNvSpPr/>
          <p:nvPr/>
        </p:nvSpPr>
        <p:spPr>
          <a:xfrm>
            <a:off x="4267203" y="956032"/>
            <a:ext cx="609603" cy="609603"/>
          </a:xfrm>
          <a:custGeom>
            <a:rect b="b" l="l" r="r" t="t"/>
            <a:pathLst>
              <a:path extrusionOk="0" h="120000" w="120000">
                <a:moveTo>
                  <a:pt x="0" y="60000"/>
                </a:moveTo>
                <a:lnTo>
                  <a:pt x="0" y="60000"/>
                </a:lnTo>
                <a:cubicBezTo>
                  <a:pt x="0" y="26863"/>
                  <a:pt x="26863" y="0"/>
                  <a:pt x="60000" y="0"/>
                </a:cubicBezTo>
                <a:cubicBezTo>
                  <a:pt x="93137" y="0"/>
                  <a:pt x="120000" y="26863"/>
                  <a:pt x="120000" y="60000"/>
                </a:cubicBezTo>
                <a:cubicBezTo>
                  <a:pt x="120000" y="93137"/>
                  <a:pt x="93137" y="120000"/>
                  <a:pt x="60000" y="120000"/>
                </a:cubicBezTo>
                <a:cubicBezTo>
                  <a:pt x="26863" y="120000"/>
                  <a:pt x="0" y="93137"/>
                  <a:pt x="0" y="6000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" name="Google Shape;16;p6"/>
          <p:cNvSpPr/>
          <p:nvPr/>
        </p:nvSpPr>
        <p:spPr>
          <a:xfrm>
            <a:off x="4361688" y="1050526"/>
            <a:ext cx="420624" cy="420624"/>
          </a:xfrm>
          <a:custGeom>
            <a:rect b="b" l="l" r="r" t="t"/>
            <a:pathLst>
              <a:path extrusionOk="0" h="120000" w="120000">
                <a:moveTo>
                  <a:pt x="0" y="60000"/>
                </a:moveTo>
                <a:lnTo>
                  <a:pt x="0" y="60000"/>
                </a:lnTo>
                <a:cubicBezTo>
                  <a:pt x="0" y="26863"/>
                  <a:pt x="26863" y="0"/>
                  <a:pt x="60000" y="0"/>
                </a:cubicBezTo>
                <a:cubicBezTo>
                  <a:pt x="93137" y="0"/>
                  <a:pt x="120000" y="26863"/>
                  <a:pt x="120000" y="60000"/>
                </a:cubicBezTo>
                <a:cubicBezTo>
                  <a:pt x="120000" y="93137"/>
                  <a:pt x="93137" y="120000"/>
                  <a:pt x="60000" y="120000"/>
                </a:cubicBezTo>
                <a:cubicBezTo>
                  <a:pt x="26863" y="120000"/>
                  <a:pt x="0" y="93137"/>
                  <a:pt x="0" y="60000"/>
                </a:cubicBezTo>
                <a:close/>
              </a:path>
            </a:pathLst>
          </a:custGeom>
          <a:solidFill>
            <a:srgbClr val="FFFFFF"/>
          </a:solidFill>
          <a:ln cap="flat" cmpd="sng" w="50800">
            <a:solidFill>
              <a:srgbClr val="807A6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6"/>
          <p:cNvSpPr txBox="1"/>
          <p:nvPr>
            <p:ph idx="12" type="sldNum"/>
          </p:nvPr>
        </p:nvSpPr>
        <p:spPr>
          <a:xfrm>
            <a:off x="4343400" y="1040175"/>
            <a:ext cx="457200" cy="4413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45700" spcFirstLastPara="1" rIns="45700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 b="0" i="0" sz="1600" u="none" cap="none" strike="noStrike">
                <a:solidFill>
                  <a:srgbClr val="807A6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 b="0" i="0" sz="1600" u="none" cap="none" strike="noStrike">
                <a:solidFill>
                  <a:srgbClr val="807A6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 b="0" i="0" sz="1600" u="none" cap="none" strike="noStrike">
                <a:solidFill>
                  <a:srgbClr val="807A6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 b="0" i="0" sz="1600" u="none" cap="none" strike="noStrike">
                <a:solidFill>
                  <a:srgbClr val="807A6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 b="0" i="0" sz="1600" u="none" cap="none" strike="noStrike">
                <a:solidFill>
                  <a:srgbClr val="807A6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 b="0" i="0" sz="1600" u="none" cap="none" strike="noStrike">
                <a:solidFill>
                  <a:srgbClr val="807A6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 b="0" i="0" sz="1600" u="none" cap="none" strike="noStrike">
                <a:solidFill>
                  <a:srgbClr val="807A6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 b="0" i="0" sz="1600" u="none" cap="none" strike="noStrike">
                <a:solidFill>
                  <a:srgbClr val="807A6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1600"/>
              <a:buFont typeface="Georgia"/>
              <a:buNone/>
              <a:defRPr b="0" i="0" sz="1600" u="none" cap="none" strike="noStrike">
                <a:solidFill>
                  <a:srgbClr val="807A6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8" name="Google Shape;18;p6"/>
          <p:cNvSpPr txBox="1"/>
          <p:nvPr>
            <p:ph type="title"/>
          </p:nvPr>
        </p:nvSpPr>
        <p:spPr>
          <a:xfrm>
            <a:off x="301752" y="228600"/>
            <a:ext cx="8534396" cy="758952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3300"/>
              <a:buFont typeface="Georgia"/>
              <a:buNone/>
              <a:defRPr b="0" i="0" sz="3300" u="none" cap="none" strike="noStrike">
                <a:solidFill>
                  <a:srgbClr val="807A6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301752" y="1524003"/>
            <a:ext cx="8534396" cy="45994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332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66951"/>
              </a:buClr>
              <a:buSzPts val="2295"/>
              <a:buFont typeface="Noto Sans Symbols"/>
              <a:buChar char="⚫"/>
              <a:defRPr b="0" i="0" sz="27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2639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BF974D"/>
              </a:buClr>
              <a:buSzPts val="1540"/>
              <a:buFont typeface="Noto Sans Symbols"/>
              <a:buChar char="⚪"/>
              <a:defRPr b="0" i="0" sz="2200" u="none" cap="none" strike="noStrike">
                <a:solidFill>
                  <a:srgbClr val="53494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2385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928B70"/>
              </a:buClr>
              <a:buSzPts val="1500"/>
              <a:buFont typeface="Noto Sans Symbols"/>
              <a:buChar char="⯍"/>
              <a:defRPr b="0" i="0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7706B"/>
              </a:buClr>
              <a:buSzPts val="1400"/>
              <a:buFont typeface="Noto Sans Symbols"/>
              <a:buChar char="🞆"/>
              <a:defRPr b="0" i="0" sz="2000" u="none" cap="none" strike="noStrike">
                <a:solidFill>
                  <a:srgbClr val="53494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4734E"/>
              </a:buClr>
              <a:buSzPts val="1800"/>
              <a:buFont typeface="Georgia"/>
              <a:buChar char="•"/>
              <a:defRPr b="0" i="0" sz="1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"/>
          <p:cNvSpPr txBox="1"/>
          <p:nvPr>
            <p:ph idx="1" type="subTitle"/>
          </p:nvPr>
        </p:nvSpPr>
        <p:spPr>
          <a:xfrm>
            <a:off x="1371600" y="2819396"/>
            <a:ext cx="6400800" cy="1752603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i="1"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i="1"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i="1"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i="1"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935"/>
              <a:buNone/>
            </a:pPr>
            <a:r>
              <a:rPr i="1" lang="cs-CZ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FILIP, ANIČKA, YVETTA, JOHANKA </a:t>
            </a:r>
            <a:endParaRPr/>
          </a:p>
        </p:txBody>
      </p:sp>
      <p:sp>
        <p:nvSpPr>
          <p:cNvPr id="163" name="Google Shape;163;p1"/>
          <p:cNvSpPr txBox="1"/>
          <p:nvPr>
            <p:ph type="ctrTitle"/>
          </p:nvPr>
        </p:nvSpPr>
        <p:spPr>
          <a:xfrm>
            <a:off x="685800" y="381003"/>
            <a:ext cx="7772400" cy="1752603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504D"/>
              </a:buClr>
              <a:buSzPts val="4200"/>
              <a:buFont typeface="Times New Roman"/>
              <a:buNone/>
            </a:pPr>
            <a:r>
              <a:rPr b="1" i="1" lang="cs-CZ">
                <a:solidFill>
                  <a:srgbClr val="C050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r>
              <a:rPr b="1" i="1" lang="cs-CZ">
                <a:solidFill>
                  <a:srgbClr val="F2DCDB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b="1" i="1" lang="cs-CZ">
                <a:solidFill>
                  <a:srgbClr val="E6B9B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1" i="1" lang="cs-CZ">
                <a:solidFill>
                  <a:srgbClr val="D9969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</a:t>
            </a:r>
            <a:r>
              <a:rPr b="1" i="1" lang="cs-CZ">
                <a:solidFill>
                  <a:srgbClr val="95373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á</a:t>
            </a:r>
            <a:r>
              <a:rPr b="1" i="1" lang="cs-CZ">
                <a:solidFill>
                  <a:srgbClr val="E6E0E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ř</a:t>
            </a:r>
            <a:r>
              <a:rPr b="1" i="1" lang="cs-CZ">
                <a:solidFill>
                  <a:srgbClr val="CCC1D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b="1" i="1" lang="cs-CZ">
                <a:solidFill>
                  <a:srgbClr val="B3A2C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r>
              <a:rPr b="1" i="1" lang="cs-CZ">
                <a:solidFill>
                  <a:srgbClr val="8064A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á</a:t>
            </a:r>
            <a:r>
              <a:rPr b="1" i="1" lang="cs-CZ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cs-CZ">
                <a:solidFill>
                  <a:srgbClr val="D7E4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b="1" i="1" lang="cs-CZ">
                <a:solidFill>
                  <a:srgbClr val="C3D69B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í</a:t>
            </a:r>
            <a:r>
              <a:rPr b="1" i="1" lang="cs-CZ">
                <a:solidFill>
                  <a:srgbClr val="B7DEE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b="1" i="1" lang="cs-CZ">
                <a:solidFill>
                  <a:srgbClr val="93CDD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b="1" i="1" lang="cs-CZ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ň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8C3B9"/>
        </a:solid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"/>
          <p:cNvSpPr txBox="1"/>
          <p:nvPr>
            <p:ph type="title"/>
          </p:nvPr>
        </p:nvSpPr>
        <p:spPr>
          <a:xfrm>
            <a:off x="301752" y="228600"/>
            <a:ext cx="8534396" cy="758952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3300"/>
              <a:buFont typeface="Georgia"/>
              <a:buNone/>
            </a:pPr>
            <a:r>
              <a:rPr lang="cs-CZ"/>
              <a:t>Ivan IV. Krutý</a:t>
            </a:r>
            <a:endParaRPr/>
          </a:p>
        </p:txBody>
      </p:sp>
      <p:sp>
        <p:nvSpPr>
          <p:cNvPr id="169" name="Google Shape;169;p2"/>
          <p:cNvSpPr txBox="1"/>
          <p:nvPr>
            <p:ph idx="1" type="body"/>
          </p:nvPr>
        </p:nvSpPr>
        <p:spPr>
          <a:xfrm>
            <a:off x="301752" y="1527048"/>
            <a:ext cx="8503920" cy="4782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</a:pPr>
            <a:r>
              <a:rPr i="1" lang="cs-CZ" sz="1800">
                <a:latin typeface="Times New Roman"/>
                <a:ea typeface="Times New Roman"/>
                <a:cs typeface="Times New Roman"/>
                <a:sym typeface="Times New Roman"/>
              </a:rPr>
              <a:t>1. Slyšte, mí drazí přátelé, poslechněte si příběh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30"/>
              <a:buNone/>
            </a:pPr>
            <a:r>
              <a:rPr i="1" lang="cs-CZ" sz="1800">
                <a:latin typeface="Times New Roman"/>
                <a:ea typeface="Times New Roman"/>
                <a:cs typeface="Times New Roman"/>
                <a:sym typeface="Times New Roman"/>
              </a:rPr>
              <a:t>o ruském caru, nazýván Ivan čtvrtý, přezdívaný krutý.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30"/>
              <a:buNone/>
            </a:pPr>
            <a:r>
              <a:rPr i="1" lang="cs-CZ" sz="1800">
                <a:latin typeface="Times New Roman"/>
                <a:ea typeface="Times New Roman"/>
                <a:cs typeface="Times New Roman"/>
                <a:sym typeface="Times New Roman"/>
              </a:rPr>
              <a:t>Po smrti jeho milované Anastázie k zvratu dochází,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30"/>
              <a:buNone/>
            </a:pPr>
            <a:r>
              <a:rPr i="1" lang="cs-CZ" sz="1800">
                <a:latin typeface="Times New Roman"/>
                <a:ea typeface="Times New Roman"/>
                <a:cs typeface="Times New Roman"/>
                <a:sym typeface="Times New Roman"/>
              </a:rPr>
              <a:t>upadá do depresí a rozum mu schází.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30"/>
              <a:buNone/>
            </a:pPr>
            <a:r>
              <a:t/>
            </a:r>
            <a:endParaRPr i="1"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30"/>
              <a:buChar char="⚫"/>
            </a:pPr>
            <a:r>
              <a:rPr i="1" lang="cs-CZ" sz="1800">
                <a:latin typeface="Times New Roman"/>
                <a:ea typeface="Times New Roman"/>
                <a:cs typeface="Times New Roman"/>
                <a:sym typeface="Times New Roman"/>
              </a:rPr>
              <a:t>2. Závislí byl na krvi, jak syn na matce,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30"/>
              <a:buNone/>
            </a:pPr>
            <a:r>
              <a:rPr i="1" lang="cs-CZ" sz="1800">
                <a:latin typeface="Times New Roman"/>
                <a:ea typeface="Times New Roman"/>
                <a:cs typeface="Times New Roman"/>
                <a:sym typeface="Times New Roman"/>
              </a:rPr>
              <a:t>vraždil jednoho za druhým, šlo mu to velmi hladce.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30"/>
              <a:buNone/>
            </a:pPr>
            <a:r>
              <a:rPr i="1" lang="cs-CZ" sz="1800">
                <a:latin typeface="Times New Roman"/>
                <a:ea typeface="Times New Roman"/>
                <a:cs typeface="Times New Roman"/>
                <a:sym typeface="Times New Roman"/>
              </a:rPr>
              <a:t>Po smrti jeho drahé lásky znásilnil víc jak tisíc žen,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30"/>
              <a:buNone/>
            </a:pPr>
            <a:r>
              <a:rPr i="1" lang="cs-CZ" sz="1800">
                <a:latin typeface="Times New Roman"/>
                <a:ea typeface="Times New Roman"/>
                <a:cs typeface="Times New Roman"/>
                <a:sym typeface="Times New Roman"/>
              </a:rPr>
              <a:t>nebyl den, kdybychom si nepřáli, aby to byl jen zlí sen.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30"/>
              <a:buNone/>
            </a:pPr>
            <a:r>
              <a:t/>
            </a:r>
            <a:endParaRPr i="1"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30"/>
              <a:buChar char="⚫"/>
            </a:pPr>
            <a:r>
              <a:rPr i="1" lang="cs-CZ" sz="1800">
                <a:latin typeface="Times New Roman"/>
                <a:ea typeface="Times New Roman"/>
                <a:cs typeface="Times New Roman"/>
                <a:sym typeface="Times New Roman"/>
              </a:rPr>
              <a:t>3. Kromě lidí také zvířata týral,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30"/>
              <a:buNone/>
            </a:pPr>
            <a:r>
              <a:rPr i="1" lang="cs-CZ" sz="1800">
                <a:latin typeface="Times New Roman"/>
                <a:ea typeface="Times New Roman"/>
                <a:cs typeface="Times New Roman"/>
                <a:sym typeface="Times New Roman"/>
              </a:rPr>
              <a:t>ještě k tomu na ně s radostí výral.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30"/>
              <a:buNone/>
            </a:pPr>
            <a:r>
              <a:rPr i="1" lang="cs-CZ" sz="1800">
                <a:latin typeface="Times New Roman"/>
                <a:ea typeface="Times New Roman"/>
                <a:cs typeface="Times New Roman"/>
                <a:sym typeface="Times New Roman"/>
              </a:rPr>
              <a:t>Shazoval psy a kočky, díval se jak umírají,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30"/>
              <a:buNone/>
            </a:pPr>
            <a:r>
              <a:rPr i="1" lang="cs-CZ" sz="1800">
                <a:latin typeface="Times New Roman"/>
                <a:ea typeface="Times New Roman"/>
                <a:cs typeface="Times New Roman"/>
                <a:sym typeface="Times New Roman"/>
              </a:rPr>
              <a:t>žádné svědomí, myšlenky viny ho neužírají.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</a:pPr>
            <a:r>
              <a:t/>
            </a:r>
            <a:endParaRPr i="1"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/>
          <p:nvPr>
            <p:ph type="title"/>
          </p:nvPr>
        </p:nvSpPr>
        <p:spPr>
          <a:xfrm>
            <a:off x="301752" y="228600"/>
            <a:ext cx="8534396" cy="758952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3300"/>
              <a:buFont typeface="Georgia"/>
              <a:buNone/>
            </a:pPr>
            <a:r>
              <a:rPr lang="cs-CZ"/>
              <a:t>Ivan IV. Krutý</a:t>
            </a:r>
            <a:endParaRPr/>
          </a:p>
        </p:txBody>
      </p:sp>
      <p:sp>
        <p:nvSpPr>
          <p:cNvPr id="175" name="Google Shape;175;p3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66370" lvl="0" marL="27432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t/>
            </a:r>
            <a:endParaRPr i="1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Char char="⚫"/>
            </a:pP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4. Ke své stráži si zřídil osobní ochranu,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</a:pP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následovali každý jeho slov, udělali ze sebe živou bránu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</a:pP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Zasahovali, aby uchránili svého pána,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</a:pP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ale nikdo neochránil města, který on vyvraždil do rána. </a:t>
            </a:r>
            <a:endParaRPr/>
          </a:p>
          <a:p>
            <a:pPr indent="-166370" lvl="0" marL="27432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</a:pPr>
            <a:r>
              <a:t/>
            </a:r>
            <a:endParaRPr i="1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Char char="⚫"/>
            </a:pP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5. Na konec všeho špatného,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</a:pP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jeho nejstarší syn umírá,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00"/>
              <a:buNone/>
            </a:pPr>
            <a:r>
              <a:rPr i="1" lang="cs-CZ" sz="2000">
                <a:latin typeface="Times New Roman"/>
                <a:ea typeface="Times New Roman"/>
                <a:cs typeface="Times New Roman"/>
                <a:sym typeface="Times New Roman"/>
              </a:rPr>
              <a:t>jeho zlost se v něm však ještě více rozpíná</a:t>
            </a:r>
            <a:r>
              <a:rPr i="1" lang="cs-CZ" sz="280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380"/>
              <a:buNone/>
            </a:pPr>
            <a:r>
              <a:t/>
            </a:r>
            <a:endParaRPr i="1"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"/>
          <p:cNvSpPr txBox="1"/>
          <p:nvPr>
            <p:ph type="title"/>
          </p:nvPr>
        </p:nvSpPr>
        <p:spPr>
          <a:xfrm>
            <a:off x="301752" y="228600"/>
            <a:ext cx="8534396" cy="758952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3300"/>
              <a:buFont typeface="Georgia"/>
              <a:buNone/>
            </a:pPr>
            <a:r>
              <a:rPr lang="cs-CZ"/>
              <a:t>obrázky</a:t>
            </a:r>
            <a:endParaRPr/>
          </a:p>
        </p:txBody>
      </p:sp>
      <p:pic>
        <p:nvPicPr>
          <p:cNvPr id="181" name="Google Shape;181;p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1559" y="1628802"/>
            <a:ext cx="3384377" cy="4443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76053" y="1643579"/>
            <a:ext cx="2952332" cy="44258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5"/>
          <p:cNvSpPr txBox="1"/>
          <p:nvPr>
            <p:ph type="title"/>
          </p:nvPr>
        </p:nvSpPr>
        <p:spPr>
          <a:xfrm>
            <a:off x="301752" y="228600"/>
            <a:ext cx="8534396" cy="758952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A62"/>
              </a:buClr>
              <a:buSzPts val="3300"/>
              <a:buFont typeface="Georgia"/>
              <a:buNone/>
            </a:pPr>
            <a:r>
              <a:rPr lang="cs-CZ"/>
              <a:t>obrázky</a:t>
            </a:r>
            <a:endParaRPr/>
          </a:p>
        </p:txBody>
      </p:sp>
      <p:pic>
        <p:nvPicPr>
          <p:cNvPr id="188" name="Google Shape;188;p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9595" y="1916829"/>
            <a:ext cx="3192014" cy="402991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scontent.xx.fbcdn.net/v/t1.15752-9/p720x720/178846796_309509714023465_8511689187069771247_n.jpg?_nc_cat=109&amp;ccb=1-3&amp;_nc_sid=58c789&amp;_nc_ohc=XqBc9XXsN_4AX8-0uh1&amp;_nc_ad=z-m&amp;_nc_cid=0&amp;_nc_ht=scontent.xx&amp;tp=6&amp;oh=b23e755550478a59cb067e996f813cee&amp;oe=60AD3943" id="189" name="Google Shape;189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99991" y="1916829"/>
            <a:ext cx="4160830" cy="40374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dministrativní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2021-04-25T10:58:17Z</dcterms:created>
  <dc:creator>admin</dc:creator>
</cp:coreProperties>
</file>