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VscTuZ8O92M08pvW3e/AS8pgz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7"/>
          <p:cNvSpPr/>
          <p:nvPr/>
        </p:nvSpPr>
        <p:spPr>
          <a:xfrm>
            <a:off x="8991596" y="3044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7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7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1371600" y="2819396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rgbClr val="534949"/>
                </a:solidFill>
              </a:defRPr>
            </a:lvl1pPr>
            <a:lvl2pPr lvl="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⚪"/>
              <a:defRPr/>
            </a:lvl2pPr>
            <a:lvl3pPr lvl="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⯍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🞆"/>
              <a:defRPr/>
            </a:lvl4pPr>
            <a:lvl5pPr lvl="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/>
          <p:nvPr/>
        </p:nvSpPr>
        <p:spPr>
          <a:xfrm>
            <a:off x="155448" y="2420115"/>
            <a:ext cx="8833104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114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7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7"/>
          <p:cNvSpPr/>
          <p:nvPr/>
        </p:nvSpPr>
        <p:spPr>
          <a:xfrm>
            <a:off x="4267203" y="2115308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7"/>
          <p:cNvSpPr/>
          <p:nvPr/>
        </p:nvSpPr>
        <p:spPr>
          <a:xfrm>
            <a:off x="4361688" y="2209803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4343400" y="2199452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7"/>
          <p:cNvSpPr txBox="1"/>
          <p:nvPr>
            <p:ph type="ctrTitle"/>
          </p:nvPr>
        </p:nvSpPr>
        <p:spPr>
          <a:xfrm>
            <a:off x="685800" y="381003"/>
            <a:ext cx="7772400" cy="1752603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66951"/>
              </a:buClr>
              <a:buSzPts val="4200"/>
              <a:buFont typeface="Georgia"/>
              <a:buNone/>
              <a:defRPr sz="4200">
                <a:solidFill>
                  <a:srgbClr val="C6695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" type="body"/>
          </p:nvPr>
        </p:nvSpPr>
        <p:spPr>
          <a:xfrm rot="5400000">
            <a:off x="2269234" y="-443479"/>
            <a:ext cx="4599432" cy="85343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Char char="⚫"/>
              <a:defRPr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16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6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6"/>
          <p:cNvSpPr txBox="1"/>
          <p:nvPr>
            <p:ph idx="12" type="sldNum"/>
          </p:nvPr>
        </p:nvSpPr>
        <p:spPr>
          <a:xfrm>
            <a:off x="4343400" y="1040175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7"/>
          <p:cNvSpPr/>
          <p:nvPr/>
        </p:nvSpPr>
        <p:spPr>
          <a:xfrm>
            <a:off x="7010403" y="0"/>
            <a:ext cx="213359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7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7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7"/>
          <p:cNvSpPr/>
          <p:nvPr/>
        </p:nvSpPr>
        <p:spPr>
          <a:xfrm rot="5400013">
            <a:off x="4021832" y="3278125"/>
            <a:ext cx="6245352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95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7"/>
          <p:cNvSpPr/>
          <p:nvPr/>
        </p:nvSpPr>
        <p:spPr>
          <a:xfrm>
            <a:off x="6839712" y="2925759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7"/>
          <p:cNvSpPr/>
          <p:nvPr/>
        </p:nvSpPr>
        <p:spPr>
          <a:xfrm>
            <a:off x="6934196" y="3020254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7"/>
          <p:cNvSpPr txBox="1"/>
          <p:nvPr>
            <p:ph idx="12" type="sldNum"/>
          </p:nvPr>
        </p:nvSpPr>
        <p:spPr>
          <a:xfrm>
            <a:off x="6915908" y="3009903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 rot="5400000">
            <a:off x="670716" y="-61124"/>
            <a:ext cx="5821363" cy="6553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Char char="⚫"/>
              <a:defRPr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5" name="Google Shape;155;p17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7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7"/>
          <p:cNvSpPr txBox="1"/>
          <p:nvPr>
            <p:ph type="title"/>
          </p:nvPr>
        </p:nvSpPr>
        <p:spPr>
          <a:xfrm rot="5400000">
            <a:off x="5189530" y="2506663"/>
            <a:ext cx="5851529" cy="1447796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4361688" y="1026368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Char char="⚫"/>
              <a:defRPr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9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9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9"/>
          <p:cNvSpPr/>
          <p:nvPr/>
        </p:nvSpPr>
        <p:spPr>
          <a:xfrm>
            <a:off x="8991596" y="19046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9"/>
          <p:cNvSpPr/>
          <p:nvPr/>
        </p:nvSpPr>
        <p:spPr>
          <a:xfrm>
            <a:off x="152403" y="2286000"/>
            <a:ext cx="8833104" cy="3047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9"/>
          <p:cNvSpPr/>
          <p:nvPr/>
        </p:nvSpPr>
        <p:spPr>
          <a:xfrm>
            <a:off x="155448" y="142353"/>
            <a:ext cx="8833104" cy="2139696"/>
          </a:xfrm>
          <a:prstGeom prst="rect">
            <a:avLst/>
          </a:prstGeom>
          <a:solidFill>
            <a:srgbClr val="C669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1368427" y="2743200"/>
            <a:ext cx="6480169" cy="167322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rgbClr val="534949"/>
                </a:solidFill>
              </a:defRPr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9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9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/>
          <p:nvPr/>
        </p:nvSpPr>
        <p:spPr>
          <a:xfrm>
            <a:off x="152403" y="2438403"/>
            <a:ext cx="8833104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114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9"/>
          <p:cNvSpPr/>
          <p:nvPr/>
        </p:nvSpPr>
        <p:spPr>
          <a:xfrm>
            <a:off x="4267203" y="2115308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9"/>
          <p:cNvSpPr/>
          <p:nvPr/>
        </p:nvSpPr>
        <p:spPr>
          <a:xfrm>
            <a:off x="4361688" y="2209803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4343400" y="2199452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9"/>
          <p:cNvSpPr txBox="1"/>
          <p:nvPr>
            <p:ph type="title"/>
          </p:nvPr>
        </p:nvSpPr>
        <p:spPr>
          <a:xfrm>
            <a:off x="722311" y="533396"/>
            <a:ext cx="7772400" cy="1524003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0" type="dt"/>
          </p:nvPr>
        </p:nvSpPr>
        <p:spPr>
          <a:xfrm>
            <a:off x="5791196" y="6409944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4343400" y="1040175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Google Shape;63;p10"/>
          <p:cNvSpPr/>
          <p:nvPr/>
        </p:nvSpPr>
        <p:spPr>
          <a:xfrm flipH="1" rot="10800000">
            <a:off x="4563075" y="1575648"/>
            <a:ext cx="8924" cy="481955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120000"/>
                </a:lnTo>
              </a:path>
            </a:pathLst>
          </a:custGeom>
          <a:noFill/>
          <a:ln cap="flat" cmpd="sng" w="9525">
            <a:solidFill>
              <a:srgbClr val="53494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01752" y="1371600"/>
            <a:ext cx="4038603" cy="46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3537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800600" y="1371600"/>
            <a:ext cx="4038603" cy="46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3537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/>
          <p:nvPr/>
        </p:nvSpPr>
        <p:spPr>
          <a:xfrm rot="10800000">
            <a:off x="4572000" y="2200274"/>
            <a:ext cx="0" cy="418795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120000"/>
                </a:lnTo>
              </a:path>
            </a:pathLst>
          </a:custGeom>
          <a:noFill/>
          <a:ln cap="flat" cmpd="sng" w="9525">
            <a:solidFill>
              <a:srgbClr val="53494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11"/>
          <p:cNvSpPr/>
          <p:nvPr/>
        </p:nvSpPr>
        <p:spPr>
          <a:xfrm>
            <a:off x="0" y="0"/>
            <a:ext cx="9144000" cy="14477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11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11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1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1"/>
          <p:cNvSpPr/>
          <p:nvPr/>
        </p:nvSpPr>
        <p:spPr>
          <a:xfrm>
            <a:off x="152403" y="1371600"/>
            <a:ext cx="8833104" cy="914400"/>
          </a:xfrm>
          <a:prstGeom prst="rect">
            <a:avLst/>
          </a:prstGeom>
          <a:solidFill>
            <a:srgbClr val="C66951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11"/>
          <p:cNvSpPr/>
          <p:nvPr/>
        </p:nvSpPr>
        <p:spPr>
          <a:xfrm>
            <a:off x="145919" y="6391656"/>
            <a:ext cx="8833104" cy="310896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01752" y="1524003"/>
            <a:ext cx="4040184" cy="732973"/>
          </a:xfrm>
          <a:prstGeom prst="rect">
            <a:avLst/>
          </a:prstGeom>
          <a:noFill/>
          <a:ln>
            <a:noFill/>
          </a:ln>
          <a:effectLst>
            <a:outerShdw algn="tl" dir="5400000" dist="25402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0"/>
              <a:buNone/>
              <a:defRPr b="1" sz="2200">
                <a:solidFill>
                  <a:srgbClr val="FFFFFF"/>
                </a:solidFill>
              </a:defRPr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4791327" y="1524003"/>
            <a:ext cx="4041776" cy="731520"/>
          </a:xfrm>
          <a:prstGeom prst="rect">
            <a:avLst/>
          </a:prstGeom>
          <a:noFill/>
          <a:ln>
            <a:noFill/>
          </a:ln>
          <a:effectLst>
            <a:outerShdw algn="tl" dir="5400000" dist="25402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0"/>
              <a:buNone/>
              <a:defRPr b="1" sz="2200">
                <a:solidFill>
                  <a:srgbClr val="FFFFFF"/>
                </a:solidFill>
              </a:defRPr>
            </a:lvl1pPr>
            <a:lvl2pPr indent="-30861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04796" y="6409944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/>
          <p:nvPr/>
        </p:nvSpPr>
        <p:spPr>
          <a:xfrm>
            <a:off x="152403" y="1280160"/>
            <a:ext cx="8833104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114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1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1"/>
          <p:cNvSpPr txBox="1"/>
          <p:nvPr>
            <p:ph idx="3" type="body"/>
          </p:nvPr>
        </p:nvSpPr>
        <p:spPr>
          <a:xfrm>
            <a:off x="301752" y="2471385"/>
            <a:ext cx="4041648" cy="3818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Char char="⚫"/>
              <a:defRPr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4" type="body"/>
          </p:nvPr>
        </p:nvSpPr>
        <p:spPr>
          <a:xfrm>
            <a:off x="4800600" y="2471385"/>
            <a:ext cx="4038603" cy="3822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Char char="⚫"/>
              <a:defRPr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1"/>
          <p:cNvSpPr/>
          <p:nvPr/>
        </p:nvSpPr>
        <p:spPr>
          <a:xfrm>
            <a:off x="4267203" y="956032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11"/>
          <p:cNvSpPr/>
          <p:nvPr/>
        </p:nvSpPr>
        <p:spPr>
          <a:xfrm>
            <a:off x="4361688" y="1050526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4343400" y="1042416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Google Shape;85;p11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4343400" y="1036024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52403" y="158492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4267203" y="6324603"/>
            <a:ext cx="609603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Georgia"/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52403" y="152403"/>
            <a:ext cx="8833104" cy="304796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152403" y="609603"/>
            <a:ext cx="2743200" cy="5867403"/>
          </a:xfrm>
          <a:prstGeom prst="rect">
            <a:avLst/>
          </a:prstGeom>
          <a:solidFill>
            <a:srgbClr val="C66951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14"/>
          <p:cNvSpPr txBox="1"/>
          <p:nvPr>
            <p:ph type="title"/>
          </p:nvPr>
        </p:nvSpPr>
        <p:spPr>
          <a:xfrm>
            <a:off x="381003" y="914400"/>
            <a:ext cx="2362196" cy="9905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381003" y="1981203"/>
            <a:ext cx="2362196" cy="4144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indent="-30861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4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152403" y="533396"/>
            <a:ext cx="8833104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114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14"/>
          <p:cNvSpPr txBox="1"/>
          <p:nvPr>
            <p:ph idx="2" type="body"/>
          </p:nvPr>
        </p:nvSpPr>
        <p:spPr>
          <a:xfrm>
            <a:off x="3124203" y="685800"/>
            <a:ext cx="5638803" cy="5410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Char char="⚫"/>
              <a:defRPr/>
            </a:lvl1pPr>
            <a:lvl2pPr indent="-32639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40"/>
              <a:buChar char="⚪"/>
              <a:defRPr/>
            </a:lvl2pPr>
            <a:lvl3pPr indent="-32385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⯍"/>
              <a:defRPr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Georgia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14"/>
          <p:cNvSpPr/>
          <p:nvPr/>
        </p:nvSpPr>
        <p:spPr>
          <a:xfrm>
            <a:off x="1295403" y="228600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1389888" y="323084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14"/>
          <p:cNvSpPr txBox="1"/>
          <p:nvPr>
            <p:ph idx="12" type="sldNum"/>
          </p:nvPr>
        </p:nvSpPr>
        <p:spPr>
          <a:xfrm>
            <a:off x="1371600" y="312733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14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4"/>
          <p:cNvSpPr txBox="1"/>
          <p:nvPr>
            <p:ph idx="11" type="ftr"/>
          </p:nvPr>
        </p:nvSpPr>
        <p:spPr>
          <a:xfrm>
            <a:off x="301752" y="6410849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/>
          <p:nvPr/>
        </p:nvSpPr>
        <p:spPr>
          <a:xfrm>
            <a:off x="152403" y="533396"/>
            <a:ext cx="8833104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114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152403" y="152403"/>
            <a:ext cx="8833104" cy="301752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152403" y="609603"/>
            <a:ext cx="2743200" cy="5867403"/>
          </a:xfrm>
          <a:prstGeom prst="rect">
            <a:avLst/>
          </a:prstGeom>
          <a:solidFill>
            <a:srgbClr val="C66951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1295403" y="228600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1389888" y="323084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5"/>
          <p:cNvSpPr txBox="1"/>
          <p:nvPr>
            <p:ph idx="12" type="sldNum"/>
          </p:nvPr>
        </p:nvSpPr>
        <p:spPr>
          <a:xfrm>
            <a:off x="1371600" y="312733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 b="0" i="0" sz="1600" u="none" cap="none" strike="noStrike">
              <a:solidFill>
                <a:srgbClr val="807A6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5"/>
          <p:cNvSpPr txBox="1"/>
          <p:nvPr>
            <p:ph type="title"/>
          </p:nvPr>
        </p:nvSpPr>
        <p:spPr>
          <a:xfrm>
            <a:off x="3000375" y="5029200"/>
            <a:ext cx="5867403" cy="121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4949"/>
              </a:buClr>
              <a:buSzPts val="2400"/>
              <a:buFont typeface="Georgia"/>
              <a:buNone/>
              <a:defRPr b="1" sz="2400">
                <a:solidFill>
                  <a:srgbClr val="53494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5"/>
          <p:cNvSpPr txBox="1"/>
          <p:nvPr>
            <p:ph idx="2" type="pic"/>
          </p:nvPr>
        </p:nvSpPr>
        <p:spPr>
          <a:xfrm>
            <a:off x="3000375" y="609603"/>
            <a:ext cx="5867403" cy="4267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6695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F974D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rgbClr val="53494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28B70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7706B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rgbClr val="53494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4734E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5"/>
          <p:cNvSpPr txBox="1"/>
          <p:nvPr>
            <p:ph idx="1" type="body"/>
          </p:nvPr>
        </p:nvSpPr>
        <p:spPr>
          <a:xfrm>
            <a:off x="381003" y="990596"/>
            <a:ext cx="2438403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indent="-30861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15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5"/>
          <p:cNvSpPr txBox="1"/>
          <p:nvPr>
            <p:ph idx="10" type="dt"/>
          </p:nvPr>
        </p:nvSpPr>
        <p:spPr>
          <a:xfrm>
            <a:off x="5788152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5"/>
          <p:cNvSpPr txBox="1"/>
          <p:nvPr>
            <p:ph idx="11" type="ftr"/>
          </p:nvPr>
        </p:nvSpPr>
        <p:spPr>
          <a:xfrm>
            <a:off x="301752" y="6410849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8C3B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6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6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6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6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928B7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6"/>
          <p:cNvSpPr txBox="1"/>
          <p:nvPr>
            <p:ph idx="10" type="dt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1" type="ftr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eorgia"/>
              <a:buNone/>
              <a:defRPr b="0" i="0" sz="1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cap="flat" cmpd="sng" w="9525">
            <a:solidFill>
              <a:srgbClr val="807A6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6"/>
          <p:cNvSpPr/>
          <p:nvPr/>
        </p:nvSpPr>
        <p:spPr>
          <a:xfrm>
            <a:off x="152403" y="1276740"/>
            <a:ext cx="8833104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</a:path>
            </a:pathLst>
          </a:custGeom>
          <a:noFill/>
          <a:ln cap="flat" cmpd="sng" w="9525">
            <a:solidFill>
              <a:srgbClr val="807A6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6"/>
          <p:cNvSpPr/>
          <p:nvPr/>
        </p:nvSpPr>
        <p:spPr>
          <a:xfrm>
            <a:off x="4267203" y="956032"/>
            <a:ext cx="609603" cy="609603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6"/>
          <p:cNvSpPr/>
          <p:nvPr/>
        </p:nvSpPr>
        <p:spPr>
          <a:xfrm>
            <a:off x="4361688" y="1050526"/>
            <a:ext cx="420624" cy="420624"/>
          </a:xfrm>
          <a:custGeom>
            <a:rect b="b" l="l" r="r" t="t"/>
            <a:pathLst>
              <a:path extrusionOk="0" h="120000" w="120000">
                <a:moveTo>
                  <a:pt x="0" y="60000"/>
                </a:moveTo>
                <a:lnTo>
                  <a:pt x="0" y="60000"/>
                </a:lnTo>
                <a:cubicBezTo>
                  <a:pt x="0" y="26863"/>
                  <a:pt x="26863" y="0"/>
                  <a:pt x="60000" y="0"/>
                </a:cubicBezTo>
                <a:cubicBezTo>
                  <a:pt x="93137" y="0"/>
                  <a:pt x="120000" y="26863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3" y="120000"/>
                  <a:pt x="0" y="93137"/>
                  <a:pt x="0" y="60000"/>
                </a:cubicBezTo>
                <a:close/>
              </a:path>
            </a:pathLst>
          </a:custGeom>
          <a:solidFill>
            <a:srgbClr val="FFFFFF"/>
          </a:solidFill>
          <a:ln cap="flat" cmpd="sng" w="50800">
            <a:solidFill>
              <a:srgbClr val="807A6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4343400" y="1040175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45700" spcFirstLastPara="1" rIns="45700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1600"/>
              <a:buFont typeface="Georgia"/>
              <a:buNone/>
              <a:defRPr b="0" i="0" sz="16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8" name="Google Shape;18;p6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807A6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301752" y="1524003"/>
            <a:ext cx="8534396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66951"/>
              </a:buClr>
              <a:buSzPts val="2295"/>
              <a:buFont typeface="Noto Sans Symbols"/>
              <a:buChar char="⚫"/>
              <a:defRPr b="0" i="0" sz="27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F974D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rgbClr val="53494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28B70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7706B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rgbClr val="53494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4734E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/>
          <p:nvPr>
            <p:ph idx="1" type="subTitle"/>
          </p:nvPr>
        </p:nvSpPr>
        <p:spPr>
          <a:xfrm>
            <a:off x="1371600" y="2819396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35"/>
              <a:buNone/>
            </a:pPr>
            <a:r>
              <a:rPr i="1" lang="cs-CZ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FILIP, ANIČKA, YVETTA, JOHANKA </a:t>
            </a:r>
            <a:endParaRPr/>
          </a:p>
        </p:txBody>
      </p:sp>
      <p:sp>
        <p:nvSpPr>
          <p:cNvPr id="163" name="Google Shape;163;p1"/>
          <p:cNvSpPr txBox="1"/>
          <p:nvPr>
            <p:ph type="ctrTitle"/>
          </p:nvPr>
        </p:nvSpPr>
        <p:spPr>
          <a:xfrm>
            <a:off x="685800" y="381003"/>
            <a:ext cx="7772400" cy="1752603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ts val="4200"/>
              <a:buFont typeface="Times New Roman"/>
              <a:buNone/>
            </a:pPr>
            <a:r>
              <a:rPr b="1" i="1" lang="cs-CZ">
                <a:solidFill>
                  <a:srgbClr val="C050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b="1" i="1" lang="cs-CZ">
                <a:solidFill>
                  <a:srgbClr val="F2DCD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i="1" lang="cs-CZ">
                <a:solidFill>
                  <a:srgbClr val="E6B9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i="1" lang="cs-CZ">
                <a:solidFill>
                  <a:srgbClr val="D996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1" i="1" lang="cs-CZ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b="1" i="1" lang="cs-CZ">
                <a:solidFill>
                  <a:srgbClr val="E6E0E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ř</a:t>
            </a:r>
            <a:r>
              <a:rPr b="1" i="1" lang="cs-CZ">
                <a:solidFill>
                  <a:srgbClr val="CCC1D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b="1" i="1" lang="cs-CZ">
                <a:solidFill>
                  <a:srgbClr val="B3A2C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b="1" i="1" lang="cs-CZ">
                <a:solidFill>
                  <a:srgbClr val="8064A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b="1" i="1" lang="cs-CZ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cs-CZ">
                <a:solidFill>
                  <a:srgbClr val="D7E4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1" i="1" lang="cs-CZ">
                <a:solidFill>
                  <a:srgbClr val="C3D69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</a:t>
            </a:r>
            <a:r>
              <a:rPr b="1" i="1" lang="cs-CZ">
                <a:solidFill>
                  <a:srgbClr val="B7DE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b="1" i="1" lang="cs-CZ">
                <a:solidFill>
                  <a:srgbClr val="93C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b="1" i="1" lang="cs-CZ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ň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8C3B9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</a:pPr>
            <a:r>
              <a:rPr lang="cs-CZ"/>
              <a:t>Ivan IV. Krutý</a:t>
            </a:r>
            <a:endParaRPr/>
          </a:p>
        </p:txBody>
      </p:sp>
      <p:sp>
        <p:nvSpPr>
          <p:cNvPr id="169" name="Google Shape;169;p2"/>
          <p:cNvSpPr txBox="1"/>
          <p:nvPr>
            <p:ph idx="1" type="body"/>
          </p:nvPr>
        </p:nvSpPr>
        <p:spPr>
          <a:xfrm>
            <a:off x="301752" y="1527048"/>
            <a:ext cx="8503920" cy="478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1. Slyšte, mí drazí přátelé, poslechněte si příběh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o ruském caru, nazýván Ivan čtvrtý, přezdívaný krutý.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Po smrti jeho milované Anastázie k zvratu dochází,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upadá do depresí a rozum mu schází.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i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Char char="⚫"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2. Závislí byl na krvi, jak syn na matce,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vraždil jednoho za druhým, šlo mu to velmi hladce.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Po smrti jeho drahé lásky znásilnil víc jak tisíc žen,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nebyl den, kdybychom si nepřáli, aby to byl jen zlí sen.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i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Char char="⚫"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3. Kromě lidí také zvířata týral,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ještě k tomu na ně s radostí výral.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Shazoval psy a kočky, díval se jak umírají,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30"/>
              <a:buNone/>
            </a:pPr>
            <a:r>
              <a:rPr i="1" lang="cs-CZ" sz="1800">
                <a:latin typeface="Times New Roman"/>
                <a:ea typeface="Times New Roman"/>
                <a:cs typeface="Times New Roman"/>
                <a:sym typeface="Times New Roman"/>
              </a:rPr>
              <a:t>žádné svědomí, myšlenky viny ho neužírají.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</a:pPr>
            <a:r>
              <a:rPr lang="cs-CZ"/>
              <a:t>Ivan IV. Krutý</a:t>
            </a:r>
            <a:endParaRPr/>
          </a:p>
        </p:txBody>
      </p:sp>
      <p:sp>
        <p:nvSpPr>
          <p:cNvPr id="175" name="Google Shape;175;p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6370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⚫"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4. Ke své stráži si zřídil osobní ochranu,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následovali každý jeho slov, udělali ze sebe živou bránu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Zasahovali, aby uchránili svého pána,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ale nikdo neochránil města, který on vyvraždil do rána. </a:t>
            </a:r>
            <a:endParaRPr/>
          </a:p>
          <a:p>
            <a:pPr indent="-166370" lvl="0" marL="27432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i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4320" lvl="0" marL="27432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⚫"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5. Na konec všeho špatného,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jeho nejstarší syn umírá,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</a:pPr>
            <a:r>
              <a:rPr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jeho zlost se v něm však ještě více rozpíná</a:t>
            </a:r>
            <a:r>
              <a:rPr i="1" lang="cs-CZ" sz="28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380"/>
              <a:buNone/>
            </a:pPr>
            <a:r>
              <a:t/>
            </a:r>
            <a:endParaRPr i="1"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</a:pPr>
            <a:r>
              <a:rPr lang="cs-CZ"/>
              <a:t>obrázky</a:t>
            </a:r>
            <a:endParaRPr/>
          </a:p>
        </p:txBody>
      </p:sp>
      <p:pic>
        <p:nvPicPr>
          <p:cNvPr id="181" name="Google Shape;181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559" y="1628802"/>
            <a:ext cx="3384377" cy="444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6053" y="1643579"/>
            <a:ext cx="2952332" cy="442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"/>
          <p:cNvSpPr txBox="1"/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7A62"/>
              </a:buClr>
              <a:buSzPts val="3300"/>
              <a:buFont typeface="Georgia"/>
              <a:buNone/>
            </a:pPr>
            <a:r>
              <a:rPr lang="cs-CZ"/>
              <a:t>obrázky</a:t>
            </a:r>
            <a:endParaRPr/>
          </a:p>
        </p:txBody>
      </p:sp>
      <p:pic>
        <p:nvPicPr>
          <p:cNvPr id="188" name="Google Shape;188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595" y="1916829"/>
            <a:ext cx="3192014" cy="40299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scontent.xx.fbcdn.net/v/t1.15752-9/p720x720/178846796_309509714023465_8511689187069771247_n.jpg?_nc_cat=109&amp;ccb=1-3&amp;_nc_sid=58c789&amp;_nc_ohc=XqBc9XXsN_4AX8-0uh1&amp;_nc_ad=z-m&amp;_nc_cid=0&amp;_nc_ht=scontent.xx&amp;tp=6&amp;oh=b23e755550478a59cb067e996f813cee&amp;oe=60AD3943" id="189" name="Google Shape;18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99991" y="1916829"/>
            <a:ext cx="4160830" cy="4037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ministrativní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2021-04-25T10:58:17Z</dcterms:created>
  <dc:creator>admin</dc:creator>
</cp:coreProperties>
</file>