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1" roundtripDataSignature="AMtx7mhBsCNvvLKB5tYjzjP8RAkAJ7t5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customschemas.google.com/relationships/presentationmetadata" Target="metadata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"/>
              <a:t>Kramářská píseň</a:t>
            </a:r>
            <a:endParaRPr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-251575" y="2797175"/>
            <a:ext cx="9528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7"/>
              <a:buNone/>
            </a:pPr>
            <a:r>
              <a:rPr lang="cs" sz="2090"/>
              <a:t>Anežka, Markéta, Jana, Lillien, Klára </a:t>
            </a:r>
            <a:endParaRPr sz="209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7"/>
              <a:buNone/>
            </a:pPr>
            <a:r>
              <a:rPr lang="cs" sz="2090"/>
              <a:t>1. A</a:t>
            </a:r>
            <a:endParaRPr sz="209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>
            <p:ph type="title"/>
          </p:nvPr>
        </p:nvSpPr>
        <p:spPr>
          <a:xfrm>
            <a:off x="311700" y="153750"/>
            <a:ext cx="8520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"/>
              <a:t>ZAVŘENÍ ŠKOL</a:t>
            </a:r>
            <a:endParaRPr/>
          </a:p>
        </p:txBody>
      </p:sp>
      <p:sp>
        <p:nvSpPr>
          <p:cNvPr id="61" name="Google Shape;61;p2"/>
          <p:cNvSpPr txBox="1"/>
          <p:nvPr>
            <p:ph idx="1" type="body"/>
          </p:nvPr>
        </p:nvSpPr>
        <p:spPr>
          <a:xfrm>
            <a:off x="311700" y="1104300"/>
            <a:ext cx="8520600" cy="40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6021"/>
              <a:buNone/>
            </a:pPr>
            <a:r>
              <a:rPr lang="cs" sz="2700"/>
              <a:t>Kvůli viru máme přes rok volna,</a:t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6021"/>
              <a:buNone/>
            </a:pPr>
            <a:r>
              <a:rPr lang="cs" sz="2700"/>
              <a:t>nechceme být už déle doma.</a:t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6021"/>
              <a:buNone/>
            </a:pPr>
            <a:r>
              <a:rPr lang="cs" sz="2700"/>
              <a:t>Mělo to být na dva týdny, </a:t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6021"/>
              <a:buNone/>
            </a:pPr>
            <a:r>
              <a:rPr lang="cs" sz="2700"/>
              <a:t>korona si z nás dělá šprýmy. </a:t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47034"/>
              <a:buNone/>
            </a:pPr>
            <a:r>
              <a:rPr lang="cs" sz="4938"/>
              <a:t>                                                                      </a:t>
            </a:r>
            <a:endParaRPr sz="4938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54838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54838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36622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36622"/>
              <a:buNone/>
            </a:pPr>
            <a:r>
              <a:rPr lang="cs" sz="1700"/>
              <a:t> </a:t>
            </a:r>
            <a:r>
              <a:rPr lang="cs"/>
              <a:t>                                                                                                                                                                                                     </a:t>
            </a:r>
            <a:endParaRPr/>
          </a:p>
        </p:txBody>
      </p:sp>
      <p:pic>
        <p:nvPicPr>
          <p:cNvPr id="62" name="Google Shape;62;p2"/>
          <p:cNvPicPr preferRelativeResize="0"/>
          <p:nvPr/>
        </p:nvPicPr>
        <p:blipFill rotWithShape="1">
          <a:blip r:embed="rId3">
            <a:alphaModFix amt="96000"/>
          </a:blip>
          <a:srcRect b="7662" l="0" r="0" t="19904"/>
          <a:stretch/>
        </p:blipFill>
        <p:spPr>
          <a:xfrm>
            <a:off x="5882025" y="447550"/>
            <a:ext cx="2111700" cy="20394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4">
            <a:alphaModFix/>
          </a:blip>
          <a:srcRect b="15953" l="3036" r="5763" t="16239"/>
          <a:stretch/>
        </p:blipFill>
        <p:spPr>
          <a:xfrm>
            <a:off x="4833738" y="3246025"/>
            <a:ext cx="2958024" cy="164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/>
          <p:nvPr>
            <p:ph idx="1" type="body"/>
          </p:nvPr>
        </p:nvSpPr>
        <p:spPr>
          <a:xfrm>
            <a:off x="311700" y="11804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cs" sz="1916"/>
              <a:t>Doma už se nudíme,                                                                                      </a:t>
            </a:r>
            <a:endParaRPr sz="1916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cs" sz="1916"/>
              <a:t>i když se furt učíme.</a:t>
            </a:r>
            <a:endParaRPr sz="1916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cs" sz="1916"/>
              <a:t>Vysvědčení se předalo,                              </a:t>
            </a:r>
            <a:endParaRPr sz="1916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cs" sz="1916"/>
              <a:t>pak se všechno pos….      </a:t>
            </a:r>
            <a:endParaRPr sz="200"/>
          </a:p>
        </p:txBody>
      </p:sp>
      <p:pic>
        <p:nvPicPr>
          <p:cNvPr id="69" name="Google Shape;6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8625" y="1339800"/>
            <a:ext cx="5165251" cy="290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/>
          <p:nvPr>
            <p:ph idx="1" type="body"/>
          </p:nvPr>
        </p:nvSpPr>
        <p:spPr>
          <a:xfrm>
            <a:off x="311700" y="11804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 sz="1900"/>
              <a:t>Na střední jsme nastoupili,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cs" sz="1900"/>
              <a:t>moc jsme si ji neužili.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cs" sz="1900"/>
              <a:t>Příchod do škol v nedohlednu,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cs" sz="1900"/>
              <a:t>k počítači si zas sednu.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75" name="Google Shape;7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6249" y="796680"/>
            <a:ext cx="3086049" cy="230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 sz="1900"/>
              <a:t>Tak snad se ve škole ukážeme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cs" sz="1900"/>
              <a:t>a za počítačem nezůstaneme.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cs" sz="1900"/>
              <a:t>Nemáme snad už žádné problémy,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cs" sz="1900"/>
              <a:t>celý den můžeme ležet v posteli.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81" name="Google Shape;81;p5"/>
          <p:cNvPicPr preferRelativeResize="0"/>
          <p:nvPr/>
        </p:nvPicPr>
        <p:blipFill rotWithShape="1">
          <a:blip r:embed="rId3">
            <a:alphaModFix/>
          </a:blip>
          <a:srcRect b="8979" l="7139" r="4505" t="9896"/>
          <a:stretch/>
        </p:blipFill>
        <p:spPr>
          <a:xfrm>
            <a:off x="5601475" y="563550"/>
            <a:ext cx="2422126" cy="2965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