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63" r:id="rId13"/>
    <p:sldId id="269" r:id="rId14"/>
    <p:sldId id="264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C3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51" autoAdjust="0"/>
  </p:normalViewPr>
  <p:slideViewPr>
    <p:cSldViewPr>
      <p:cViewPr varScale="1">
        <p:scale>
          <a:sx n="61" d="100"/>
          <a:sy n="61" d="100"/>
        </p:scale>
        <p:origin x="-94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8716F-75FE-4453-9793-6B7AE9762032}" type="doc">
      <dgm:prSet loTypeId="urn:microsoft.com/office/officeart/2005/8/layout/rings+Icon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BC46F0-D9CF-42F0-A304-476B8DE17C4A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cs-CZ" sz="3200" dirty="0" smtClean="0">
              <a:solidFill>
                <a:srgbClr val="C00000"/>
              </a:solidFill>
            </a:rPr>
            <a:t>Turecko</a:t>
          </a:r>
        </a:p>
        <a:p>
          <a:r>
            <a:rPr lang="cs-CZ" sz="3200" dirty="0" err="1" smtClean="0">
              <a:solidFill>
                <a:srgbClr val="C00000"/>
              </a:solidFill>
            </a:rPr>
            <a:t>Avanos</a:t>
          </a:r>
          <a:endParaRPr lang="cs-CZ" sz="3200" dirty="0">
            <a:solidFill>
              <a:srgbClr val="C00000"/>
            </a:solidFill>
          </a:endParaRPr>
        </a:p>
      </dgm:t>
    </dgm:pt>
    <dgm:pt modelId="{6A8CA398-597A-4454-B99E-A8267C5FE711}" type="parTrans" cxnId="{0C992F97-0191-4B5E-8ECB-116AC1964A77}">
      <dgm:prSet/>
      <dgm:spPr/>
      <dgm:t>
        <a:bodyPr/>
        <a:lstStyle/>
        <a:p>
          <a:endParaRPr lang="cs-CZ"/>
        </a:p>
      </dgm:t>
    </dgm:pt>
    <dgm:pt modelId="{6EADEFCE-9845-4D35-9012-847B442D0A6B}" type="sibTrans" cxnId="{0C992F97-0191-4B5E-8ECB-116AC1964A77}">
      <dgm:prSet/>
      <dgm:spPr/>
      <dgm:t>
        <a:bodyPr/>
        <a:lstStyle/>
        <a:p>
          <a:endParaRPr lang="cs-CZ"/>
        </a:p>
      </dgm:t>
    </dgm:pt>
    <dgm:pt modelId="{651D2358-2F92-4F22-89CE-94986F1DA15B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cs-CZ" dirty="0" smtClean="0">
              <a:solidFill>
                <a:srgbClr val="FF0000"/>
              </a:solidFill>
            </a:rPr>
            <a:t>Polsko</a:t>
          </a:r>
        </a:p>
        <a:p>
          <a:r>
            <a:rPr lang="cs-CZ" dirty="0" err="1" smtClean="0">
              <a:solidFill>
                <a:srgbClr val="FF0000"/>
              </a:solidFill>
            </a:rPr>
            <a:t>Lagnievniky</a:t>
          </a:r>
          <a:endParaRPr lang="cs-CZ" dirty="0">
            <a:solidFill>
              <a:srgbClr val="FF0000"/>
            </a:solidFill>
          </a:endParaRPr>
        </a:p>
      </dgm:t>
    </dgm:pt>
    <dgm:pt modelId="{B7E01514-6C8B-4DBE-8A59-A1BD878827B2}" type="parTrans" cxnId="{DACE1CCE-BA42-4AA0-941D-7D51A82C3841}">
      <dgm:prSet/>
      <dgm:spPr/>
      <dgm:t>
        <a:bodyPr/>
        <a:lstStyle/>
        <a:p>
          <a:endParaRPr lang="cs-CZ"/>
        </a:p>
      </dgm:t>
    </dgm:pt>
    <dgm:pt modelId="{6BBA6D94-0950-491E-A529-72E8C1638332}" type="sibTrans" cxnId="{DACE1CCE-BA42-4AA0-941D-7D51A82C3841}">
      <dgm:prSet/>
      <dgm:spPr/>
      <dgm:t>
        <a:bodyPr/>
        <a:lstStyle/>
        <a:p>
          <a:endParaRPr lang="cs-CZ"/>
        </a:p>
      </dgm:t>
    </dgm:pt>
    <dgm:pt modelId="{CB61624E-D6D8-42F1-AC70-7B6711F0502C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cs-CZ" dirty="0" smtClean="0">
              <a:solidFill>
                <a:srgbClr val="FFC000"/>
              </a:solidFill>
            </a:rPr>
            <a:t>Španělsko</a:t>
          </a:r>
        </a:p>
        <a:p>
          <a:r>
            <a:rPr lang="cs-CZ" dirty="0" err="1" smtClean="0">
              <a:solidFill>
                <a:srgbClr val="FFC000"/>
              </a:solidFill>
            </a:rPr>
            <a:t>Calatayud</a:t>
          </a:r>
          <a:endParaRPr lang="cs-CZ" dirty="0">
            <a:solidFill>
              <a:srgbClr val="FFC000"/>
            </a:solidFill>
          </a:endParaRPr>
        </a:p>
      </dgm:t>
    </dgm:pt>
    <dgm:pt modelId="{2FA1BDE2-3451-40F6-AA91-DD320373655C}" type="parTrans" cxnId="{59D8E83F-D872-4377-AA27-03DF1F3823F5}">
      <dgm:prSet/>
      <dgm:spPr/>
      <dgm:t>
        <a:bodyPr/>
        <a:lstStyle/>
        <a:p>
          <a:endParaRPr lang="cs-CZ"/>
        </a:p>
      </dgm:t>
    </dgm:pt>
    <dgm:pt modelId="{1549445E-D878-4AC8-A487-E64EA008CA4F}" type="sibTrans" cxnId="{59D8E83F-D872-4377-AA27-03DF1F3823F5}">
      <dgm:prSet/>
      <dgm:spPr/>
      <dgm:t>
        <a:bodyPr/>
        <a:lstStyle/>
        <a:p>
          <a:endParaRPr lang="cs-CZ"/>
        </a:p>
      </dgm:t>
    </dgm:pt>
    <dgm:pt modelId="{F6F5FE94-6AB8-4CA2-ACBA-D106797CBB60}">
      <dgm:prSet phldrT="[Text]"/>
      <dgm:spPr>
        <a:ln>
          <a:solidFill>
            <a:srgbClr val="008000"/>
          </a:solidFill>
        </a:ln>
      </dgm:spPr>
      <dgm:t>
        <a:bodyPr/>
        <a:lstStyle/>
        <a:p>
          <a:r>
            <a:rPr lang="cs-CZ" dirty="0" smtClean="0">
              <a:solidFill>
                <a:srgbClr val="008000"/>
              </a:solidFill>
            </a:rPr>
            <a:t>Itálie</a:t>
          </a:r>
        </a:p>
        <a:p>
          <a:r>
            <a:rPr lang="cs-CZ" dirty="0" smtClean="0">
              <a:solidFill>
                <a:srgbClr val="008000"/>
              </a:solidFill>
            </a:rPr>
            <a:t>Assisi</a:t>
          </a:r>
          <a:endParaRPr lang="cs-CZ" dirty="0">
            <a:solidFill>
              <a:srgbClr val="008000"/>
            </a:solidFill>
          </a:endParaRPr>
        </a:p>
      </dgm:t>
    </dgm:pt>
    <dgm:pt modelId="{9A374247-9A35-4895-8FB2-5D9B2DC7E6FD}" type="parTrans" cxnId="{16113C1C-80F6-4A0B-940B-02CB6D758AEA}">
      <dgm:prSet/>
      <dgm:spPr/>
      <dgm:t>
        <a:bodyPr/>
        <a:lstStyle/>
        <a:p>
          <a:endParaRPr lang="cs-CZ"/>
        </a:p>
      </dgm:t>
    </dgm:pt>
    <dgm:pt modelId="{FAF49F60-CE3A-49A3-8BD0-C20CA54E37FC}" type="sibTrans" cxnId="{16113C1C-80F6-4A0B-940B-02CB6D758AEA}">
      <dgm:prSet/>
      <dgm:spPr/>
      <dgm:t>
        <a:bodyPr/>
        <a:lstStyle/>
        <a:p>
          <a:endParaRPr lang="cs-CZ"/>
        </a:p>
      </dgm:t>
    </dgm:pt>
    <dgm:pt modelId="{0C69B069-4397-47F0-B737-C9BCD04869BD}">
      <dgm:prSet phldrT="[Text]"/>
      <dgm:spPr>
        <a:ln>
          <a:solidFill>
            <a:srgbClr val="92D050"/>
          </a:solidFill>
        </a:ln>
      </dgm:spPr>
      <dgm:t>
        <a:bodyPr/>
        <a:lstStyle/>
        <a:p>
          <a:r>
            <a:rPr lang="cs-CZ" dirty="0" smtClean="0">
              <a:solidFill>
                <a:srgbClr val="2A6C32"/>
              </a:solidFill>
            </a:rPr>
            <a:t>Bulharsko</a:t>
          </a:r>
        </a:p>
        <a:p>
          <a:r>
            <a:rPr lang="cs-CZ" dirty="0" smtClean="0">
              <a:solidFill>
                <a:srgbClr val="2A6C32"/>
              </a:solidFill>
            </a:rPr>
            <a:t>Pleven</a:t>
          </a:r>
          <a:endParaRPr lang="cs-CZ" dirty="0">
            <a:solidFill>
              <a:srgbClr val="2A6C32"/>
            </a:solidFill>
          </a:endParaRPr>
        </a:p>
      </dgm:t>
    </dgm:pt>
    <dgm:pt modelId="{6D1033B8-3600-4942-AE71-A34ED8485B0C}" type="parTrans" cxnId="{C9089C82-D135-4AE3-9876-4759EAC0D8DA}">
      <dgm:prSet/>
      <dgm:spPr/>
      <dgm:t>
        <a:bodyPr/>
        <a:lstStyle/>
        <a:p>
          <a:endParaRPr lang="cs-CZ"/>
        </a:p>
      </dgm:t>
    </dgm:pt>
    <dgm:pt modelId="{79C68A22-8B9B-412F-BF5B-19A605E3D1A2}" type="sibTrans" cxnId="{C9089C82-D135-4AE3-9876-4759EAC0D8DA}">
      <dgm:prSet/>
      <dgm:spPr/>
      <dgm:t>
        <a:bodyPr/>
        <a:lstStyle/>
        <a:p>
          <a:endParaRPr lang="cs-CZ"/>
        </a:p>
      </dgm:t>
    </dgm:pt>
    <dgm:pt modelId="{FD449E3E-9F2D-4CBB-A8E8-175EE208777B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cs-CZ" dirty="0" smtClean="0">
              <a:solidFill>
                <a:srgbClr val="0070C0"/>
              </a:solidFill>
            </a:rPr>
            <a:t>Česká republika</a:t>
          </a:r>
        </a:p>
        <a:p>
          <a:r>
            <a:rPr lang="cs-CZ" dirty="0" smtClean="0">
              <a:solidFill>
                <a:srgbClr val="0070C0"/>
              </a:solidFill>
            </a:rPr>
            <a:t>Praha</a:t>
          </a:r>
          <a:endParaRPr lang="cs-CZ" dirty="0">
            <a:solidFill>
              <a:srgbClr val="0070C0"/>
            </a:solidFill>
          </a:endParaRPr>
        </a:p>
      </dgm:t>
    </dgm:pt>
    <dgm:pt modelId="{9832CDF2-27A3-49C9-9372-6F83F608B13C}" type="parTrans" cxnId="{D84697F2-37C9-4FA7-B61D-60E4870B4A76}">
      <dgm:prSet/>
      <dgm:spPr/>
      <dgm:t>
        <a:bodyPr/>
        <a:lstStyle/>
        <a:p>
          <a:endParaRPr lang="cs-CZ"/>
        </a:p>
      </dgm:t>
    </dgm:pt>
    <dgm:pt modelId="{F8A3312B-2D64-4C96-A4BC-7B2FDD91456A}" type="sibTrans" cxnId="{D84697F2-37C9-4FA7-B61D-60E4870B4A76}">
      <dgm:prSet/>
      <dgm:spPr/>
      <dgm:t>
        <a:bodyPr/>
        <a:lstStyle/>
        <a:p>
          <a:endParaRPr lang="cs-CZ"/>
        </a:p>
      </dgm:t>
    </dgm:pt>
    <dgm:pt modelId="{A0069FDA-B93E-4C69-B075-4C8EC71797D9}" type="pres">
      <dgm:prSet presAssocID="{78E8716F-75FE-4453-9793-6B7AE9762032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104412-0AC4-4081-892C-E19D43EFBBF7}" type="pres">
      <dgm:prSet presAssocID="{78E8716F-75FE-4453-9793-6B7AE9762032}" presName="ellipse1" presStyleLbl="vennNode1" presStyleIdx="0" presStyleCnt="6" custScaleX="117852" custScaleY="96801" custLinFactX="1743" custLinFactNeighborX="100000" custLinFactNeighborY="-416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6270C1-3093-4093-8D38-FB6950AB7889}" type="pres">
      <dgm:prSet presAssocID="{78E8716F-75FE-4453-9793-6B7AE9762032}" presName="ellipse2" presStyleLbl="vennNode1" presStyleIdx="1" presStyleCnt="6" custScaleX="112186" custScaleY="120687" custLinFactNeighborX="-22219" custLinFactNeighborY="-247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1CF503-1747-4A05-BC18-CE05F83EF1EA}" type="pres">
      <dgm:prSet presAssocID="{78E8716F-75FE-4453-9793-6B7AE9762032}" presName="ellipse3" presStyleLbl="vennNode1" presStyleIdx="2" presStyleCnt="6" custLinFactNeighborX="18890" custLinFactNeighborY="392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9DC04D-ACD8-4DB2-A669-FBC46B3B0CC4}" type="pres">
      <dgm:prSet presAssocID="{78E8716F-75FE-4453-9793-6B7AE9762032}" presName="ellipse4" presStyleLbl="vennNode1" presStyleIdx="3" presStyleCnt="6" custScaleX="117852" custScaleY="103141" custLinFactNeighborX="-60952" custLinFactNeighborY="521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041CCD-5545-4689-908A-EDA22AB897D0}" type="pres">
      <dgm:prSet presAssocID="{78E8716F-75FE-4453-9793-6B7AE9762032}" presName="ellipse5" presStyleLbl="vennNode1" presStyleIdx="4" presStyleCnt="6" custScaleX="111331" custScaleY="117982" custLinFactNeighborX="-4477" custLinFactNeighborY="-44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661BAE-9755-497E-84B2-B4642BDB6CEC}" type="pres">
      <dgm:prSet presAssocID="{78E8716F-75FE-4453-9793-6B7AE9762032}" presName="ellipse6" presStyleLbl="vennNode1" presStyleIdx="5" presStyleCnt="6" custScaleX="120951" custScaleY="115275" custLinFactNeighborX="-64143" custLinFactNeighborY="320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BF7FE7D-43E0-4AA1-ACAD-85237CB970FF}" type="presOf" srcId="{0C69B069-4397-47F0-B737-C9BCD04869BD}" destId="{009DC04D-ACD8-4DB2-A669-FBC46B3B0CC4}" srcOrd="0" destOrd="0" presId="urn:microsoft.com/office/officeart/2005/8/layout/rings+Icon"/>
    <dgm:cxn modelId="{DACE1CCE-BA42-4AA0-941D-7D51A82C3841}" srcId="{78E8716F-75FE-4453-9793-6B7AE9762032}" destId="{651D2358-2F92-4F22-89CE-94986F1DA15B}" srcOrd="1" destOrd="0" parTransId="{B7E01514-6C8B-4DBE-8A59-A1BD878827B2}" sibTransId="{6BBA6D94-0950-491E-A529-72E8C1638332}"/>
    <dgm:cxn modelId="{C9089C82-D135-4AE3-9876-4759EAC0D8DA}" srcId="{78E8716F-75FE-4453-9793-6B7AE9762032}" destId="{0C69B069-4397-47F0-B737-C9BCD04869BD}" srcOrd="3" destOrd="0" parTransId="{6D1033B8-3600-4942-AE71-A34ED8485B0C}" sibTransId="{79C68A22-8B9B-412F-BF5B-19A605E3D1A2}"/>
    <dgm:cxn modelId="{59D8E83F-D872-4377-AA27-03DF1F3823F5}" srcId="{78E8716F-75FE-4453-9793-6B7AE9762032}" destId="{CB61624E-D6D8-42F1-AC70-7B6711F0502C}" srcOrd="2" destOrd="0" parTransId="{2FA1BDE2-3451-40F6-AA91-DD320373655C}" sibTransId="{1549445E-D878-4AC8-A487-E64EA008CA4F}"/>
    <dgm:cxn modelId="{C0152119-1C56-441E-801D-F61FCB1501C5}" type="presOf" srcId="{651D2358-2F92-4F22-89CE-94986F1DA15B}" destId="{2E6270C1-3093-4093-8D38-FB6950AB7889}" srcOrd="0" destOrd="0" presId="urn:microsoft.com/office/officeart/2005/8/layout/rings+Icon"/>
    <dgm:cxn modelId="{0C992F97-0191-4B5E-8ECB-116AC1964A77}" srcId="{78E8716F-75FE-4453-9793-6B7AE9762032}" destId="{F3BC46F0-D9CF-42F0-A304-476B8DE17C4A}" srcOrd="0" destOrd="0" parTransId="{6A8CA398-597A-4454-B99E-A8267C5FE711}" sibTransId="{6EADEFCE-9845-4D35-9012-847B442D0A6B}"/>
    <dgm:cxn modelId="{16113C1C-80F6-4A0B-940B-02CB6D758AEA}" srcId="{78E8716F-75FE-4453-9793-6B7AE9762032}" destId="{F6F5FE94-6AB8-4CA2-ACBA-D106797CBB60}" srcOrd="5" destOrd="0" parTransId="{9A374247-9A35-4895-8FB2-5D9B2DC7E6FD}" sibTransId="{FAF49F60-CE3A-49A3-8BD0-C20CA54E37FC}"/>
    <dgm:cxn modelId="{66A4C996-712B-442A-B60D-C6884124CE4E}" type="presOf" srcId="{78E8716F-75FE-4453-9793-6B7AE9762032}" destId="{A0069FDA-B93E-4C69-B075-4C8EC71797D9}" srcOrd="0" destOrd="0" presId="urn:microsoft.com/office/officeart/2005/8/layout/rings+Icon"/>
    <dgm:cxn modelId="{FE97B7E0-DEB9-4452-8270-F9D87BAEA6F1}" type="presOf" srcId="{F6F5FE94-6AB8-4CA2-ACBA-D106797CBB60}" destId="{82661BAE-9755-497E-84B2-B4642BDB6CEC}" srcOrd="0" destOrd="0" presId="urn:microsoft.com/office/officeart/2005/8/layout/rings+Icon"/>
    <dgm:cxn modelId="{1F6AB526-D092-4D16-B027-C86C25E1C273}" type="presOf" srcId="{CB61624E-D6D8-42F1-AC70-7B6711F0502C}" destId="{E51CF503-1747-4A05-BC18-CE05F83EF1EA}" srcOrd="0" destOrd="0" presId="urn:microsoft.com/office/officeart/2005/8/layout/rings+Icon"/>
    <dgm:cxn modelId="{2370488C-B999-4CF2-A8B9-1609720DF4FC}" type="presOf" srcId="{F3BC46F0-D9CF-42F0-A304-476B8DE17C4A}" destId="{BB104412-0AC4-4081-892C-E19D43EFBBF7}" srcOrd="0" destOrd="0" presId="urn:microsoft.com/office/officeart/2005/8/layout/rings+Icon"/>
    <dgm:cxn modelId="{4878C130-B478-479F-8E85-3F61DA50E9CC}" type="presOf" srcId="{FD449E3E-9F2D-4CBB-A8E8-175EE208777B}" destId="{90041CCD-5545-4689-908A-EDA22AB897D0}" srcOrd="0" destOrd="0" presId="urn:microsoft.com/office/officeart/2005/8/layout/rings+Icon"/>
    <dgm:cxn modelId="{D84697F2-37C9-4FA7-B61D-60E4870B4A76}" srcId="{78E8716F-75FE-4453-9793-6B7AE9762032}" destId="{FD449E3E-9F2D-4CBB-A8E8-175EE208777B}" srcOrd="4" destOrd="0" parTransId="{9832CDF2-27A3-49C9-9372-6F83F608B13C}" sibTransId="{F8A3312B-2D64-4C96-A4BC-7B2FDD91456A}"/>
    <dgm:cxn modelId="{6C4BF1D6-4964-4FA4-AED4-CC8BB0BA5896}" type="presParOf" srcId="{A0069FDA-B93E-4C69-B075-4C8EC71797D9}" destId="{BB104412-0AC4-4081-892C-E19D43EFBBF7}" srcOrd="0" destOrd="0" presId="urn:microsoft.com/office/officeart/2005/8/layout/rings+Icon"/>
    <dgm:cxn modelId="{2C29201A-C237-42F3-9B7B-4935B3C78D57}" type="presParOf" srcId="{A0069FDA-B93E-4C69-B075-4C8EC71797D9}" destId="{2E6270C1-3093-4093-8D38-FB6950AB7889}" srcOrd="1" destOrd="0" presId="urn:microsoft.com/office/officeart/2005/8/layout/rings+Icon"/>
    <dgm:cxn modelId="{7E432215-52B2-4CDD-A715-2C222B78BF2B}" type="presParOf" srcId="{A0069FDA-B93E-4C69-B075-4C8EC71797D9}" destId="{E51CF503-1747-4A05-BC18-CE05F83EF1EA}" srcOrd="2" destOrd="0" presId="urn:microsoft.com/office/officeart/2005/8/layout/rings+Icon"/>
    <dgm:cxn modelId="{DBF37363-1705-4C2E-9B98-6FD80E6851A6}" type="presParOf" srcId="{A0069FDA-B93E-4C69-B075-4C8EC71797D9}" destId="{009DC04D-ACD8-4DB2-A669-FBC46B3B0CC4}" srcOrd="3" destOrd="0" presId="urn:microsoft.com/office/officeart/2005/8/layout/rings+Icon"/>
    <dgm:cxn modelId="{E7301267-BE4E-4F8F-9089-760ED5C25507}" type="presParOf" srcId="{A0069FDA-B93E-4C69-B075-4C8EC71797D9}" destId="{90041CCD-5545-4689-908A-EDA22AB897D0}" srcOrd="4" destOrd="0" presId="urn:microsoft.com/office/officeart/2005/8/layout/rings+Icon"/>
    <dgm:cxn modelId="{9165D2B4-6D89-4CE0-831F-D87533BBDCBD}" type="presParOf" srcId="{A0069FDA-B93E-4C69-B075-4C8EC71797D9}" destId="{82661BAE-9755-497E-84B2-B4642BDB6CEC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04412-0AC4-4081-892C-E19D43EFBBF7}">
      <dsp:nvSpPr>
        <dsp:cNvPr id="0" name=""/>
        <dsp:cNvSpPr/>
      </dsp:nvSpPr>
      <dsp:spPr>
        <a:xfrm>
          <a:off x="2339743" y="302929"/>
          <a:ext cx="2995835" cy="24608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rgbClr val="C00000"/>
              </a:solidFill>
            </a:rPr>
            <a:t>Turecko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>
              <a:solidFill>
                <a:srgbClr val="C00000"/>
              </a:solidFill>
            </a:rPr>
            <a:t>Avanos</a:t>
          </a:r>
          <a:endParaRPr lang="cs-CZ" sz="3200" kern="1200" dirty="0">
            <a:solidFill>
              <a:srgbClr val="C00000"/>
            </a:solidFill>
          </a:endParaRPr>
        </a:p>
      </dsp:txBody>
      <dsp:txXfrm>
        <a:off x="2778473" y="663310"/>
        <a:ext cx="2118375" cy="1740074"/>
      </dsp:txXfrm>
    </dsp:sp>
    <dsp:sp modelId="{2E6270C1-3093-4093-8D38-FB6950AB7889}">
      <dsp:nvSpPr>
        <dsp:cNvPr id="0" name=""/>
        <dsp:cNvSpPr/>
      </dsp:nvSpPr>
      <dsp:spPr>
        <a:xfrm>
          <a:off x="580999" y="2068730"/>
          <a:ext cx="2851804" cy="30680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FF0000"/>
              </a:solidFill>
            </a:rPr>
            <a:t>Polsko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err="1" smtClean="0">
              <a:solidFill>
                <a:srgbClr val="FF0000"/>
              </a:solidFill>
            </a:rPr>
            <a:t>Lagnievniky</a:t>
          </a:r>
          <a:endParaRPr lang="cs-CZ" sz="2500" kern="1200" dirty="0">
            <a:solidFill>
              <a:srgbClr val="FF0000"/>
            </a:solidFill>
          </a:endParaRPr>
        </a:p>
      </dsp:txBody>
      <dsp:txXfrm>
        <a:off x="998636" y="2518036"/>
        <a:ext cx="2016530" cy="2169444"/>
      </dsp:txXfrm>
    </dsp:sp>
    <dsp:sp modelId="{E51CF503-1747-4A05-BC18-CE05F83EF1EA}">
      <dsp:nvSpPr>
        <dsp:cNvPr id="0" name=""/>
        <dsp:cNvSpPr/>
      </dsp:nvSpPr>
      <dsp:spPr>
        <a:xfrm>
          <a:off x="3101282" y="2319154"/>
          <a:ext cx="2542032" cy="25421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FFC000"/>
              </a:solidFill>
            </a:rPr>
            <a:t>Španělsko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err="1" smtClean="0">
              <a:solidFill>
                <a:srgbClr val="FFC000"/>
              </a:solidFill>
            </a:rPr>
            <a:t>Calatayud</a:t>
          </a:r>
          <a:endParaRPr lang="cs-CZ" sz="2500" kern="1200" dirty="0">
            <a:solidFill>
              <a:srgbClr val="FFC000"/>
            </a:solidFill>
          </a:endParaRPr>
        </a:p>
      </dsp:txBody>
      <dsp:txXfrm>
        <a:off x="3473554" y="2691445"/>
        <a:ext cx="1797488" cy="1797577"/>
      </dsp:txXfrm>
    </dsp:sp>
    <dsp:sp modelId="{009DC04D-ACD8-4DB2-A669-FBC46B3B0CC4}">
      <dsp:nvSpPr>
        <dsp:cNvPr id="0" name=""/>
        <dsp:cNvSpPr/>
      </dsp:nvSpPr>
      <dsp:spPr>
        <a:xfrm>
          <a:off x="2165165" y="4235990"/>
          <a:ext cx="2995835" cy="26220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solidFill>
            <a:srgbClr val="92D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2A6C32"/>
              </a:solidFill>
            </a:rPr>
            <a:t>Bulharsko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2A6C32"/>
              </a:solidFill>
            </a:rPr>
            <a:t>Pleven</a:t>
          </a:r>
          <a:endParaRPr lang="cs-CZ" sz="2500" kern="1200" dirty="0">
            <a:solidFill>
              <a:srgbClr val="2A6C32"/>
            </a:solidFill>
          </a:endParaRPr>
        </a:p>
      </dsp:txBody>
      <dsp:txXfrm>
        <a:off x="2603895" y="4619974"/>
        <a:ext cx="2118375" cy="1854041"/>
      </dsp:txXfrm>
    </dsp:sp>
    <dsp:sp modelId="{90041CCD-5545-4689-908A-EDA22AB897D0}">
      <dsp:nvSpPr>
        <dsp:cNvPr id="0" name=""/>
        <dsp:cNvSpPr/>
      </dsp:nvSpPr>
      <dsp:spPr>
        <a:xfrm>
          <a:off x="5004054" y="980733"/>
          <a:ext cx="2830069" cy="29992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0070C0"/>
              </a:solidFill>
            </a:rPr>
            <a:t>Česká republika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0070C0"/>
              </a:solidFill>
            </a:rPr>
            <a:t>Praha</a:t>
          </a:r>
          <a:endParaRPr lang="cs-CZ" sz="2500" kern="1200" dirty="0">
            <a:solidFill>
              <a:srgbClr val="0070C0"/>
            </a:solidFill>
          </a:endParaRPr>
        </a:p>
      </dsp:txBody>
      <dsp:txXfrm>
        <a:off x="5418508" y="1419969"/>
        <a:ext cx="2001161" cy="2120819"/>
      </dsp:txXfrm>
    </dsp:sp>
    <dsp:sp modelId="{82661BAE-9755-497E-84B2-B4642BDB6CEC}">
      <dsp:nvSpPr>
        <dsp:cNvPr id="0" name=""/>
        <dsp:cNvSpPr/>
      </dsp:nvSpPr>
      <dsp:spPr>
        <a:xfrm>
          <a:off x="4685447" y="3580908"/>
          <a:ext cx="3074613" cy="29304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solidFill>
            <a:srgbClr val="008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008000"/>
              </a:solidFill>
            </a:rPr>
            <a:t>Itálie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008000"/>
              </a:solidFill>
            </a:rPr>
            <a:t>Assisi</a:t>
          </a:r>
          <a:endParaRPr lang="cs-CZ" sz="2500" kern="1200" dirty="0">
            <a:solidFill>
              <a:srgbClr val="008000"/>
            </a:solidFill>
          </a:endParaRPr>
        </a:p>
      </dsp:txBody>
      <dsp:txXfrm>
        <a:off x="5135714" y="4010066"/>
        <a:ext cx="2174079" cy="2072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Propojené kruhy"/>
  <dgm:desc val="Používejte k zobrazení překrývajících se nebo propojených myšlenek nebo konceptů. Prvních sedm řádků textu úrovně 1 odpovídá kruhu. Nepoužitý text se nezobrazuje, zůstává však k dispozici, pokud rozložení přepnete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95EC1D4A-A796-47C3-A63E-CE236FB377E2}" type="datetimeFigureOut">
              <a:rPr lang="cs-CZ" smtClean="0"/>
              <a:t>17.1.2017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dusni.cz/" TargetMode="External"/><Relationship Id="rId2" Type="http://schemas.openxmlformats.org/officeDocument/2006/relationships/hyperlink" Target="http://traveltotraditions.weebly.com/index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Visual Travel to Traditions</a:t>
            </a:r>
            <a:endParaRPr lang="en-US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2012-2014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07366"/>
      </p:ext>
    </p:extLst>
  </p:cSld>
  <p:clrMapOvr>
    <a:masterClrMapping/>
  </p:clrMapOvr>
  <p:transition advTm="287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Turecko</a:t>
            </a:r>
            <a:br>
              <a:rPr lang="cs-CZ" dirty="0" smtClean="0"/>
            </a:br>
            <a:r>
              <a:rPr lang="cs-CZ" dirty="0" err="1" smtClean="0"/>
              <a:t>Avanos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7-11.10.2013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Dokumentární snímek na téma: obřady</a:t>
            </a:r>
          </a:p>
          <a:p>
            <a:r>
              <a:rPr lang="cs-CZ" dirty="0" smtClean="0"/>
              <a:t>Workshop</a:t>
            </a:r>
            <a:r>
              <a:rPr lang="cs-CZ" dirty="0"/>
              <a:t>: hrnčířství, řezbářství, tkaní a techniky kresby a ornamentů</a:t>
            </a:r>
          </a:p>
          <a:p>
            <a:r>
              <a:rPr lang="cs-CZ" dirty="0"/>
              <a:t>tančící </a:t>
            </a:r>
            <a:r>
              <a:rPr lang="cs-CZ" dirty="0" smtClean="0"/>
              <a:t>dervišové</a:t>
            </a:r>
          </a:p>
          <a:p>
            <a:r>
              <a:rPr lang="cs-CZ" dirty="0"/>
              <a:t>tradiční turecké </a:t>
            </a:r>
            <a:r>
              <a:rPr lang="cs-CZ" dirty="0" smtClean="0"/>
              <a:t>lázně</a:t>
            </a:r>
          </a:p>
          <a:p>
            <a:r>
              <a:rPr lang="cs-CZ" dirty="0" smtClean="0"/>
              <a:t>Umělecká technika </a:t>
            </a:r>
            <a:r>
              <a:rPr lang="cs-CZ" dirty="0"/>
              <a:t>nazývaná Ebru Art</a:t>
            </a:r>
          </a:p>
        </p:txBody>
      </p:sp>
    </p:spTree>
    <p:extLst>
      <p:ext uri="{BB962C8B-B14F-4D97-AF65-F5344CB8AC3E}">
        <p14:creationId xmlns:p14="http://schemas.microsoft.com/office/powerpoint/2010/main" val="739920363"/>
      </p:ext>
    </p:extLst>
  </p:cSld>
  <p:clrMapOvr>
    <a:masterClrMapping/>
  </p:clrMapOvr>
  <p:transition advTm="680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Turecko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752204"/>
            <a:ext cx="4657725" cy="349329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28800"/>
            <a:ext cx="4917172" cy="37170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23" y="1700808"/>
            <a:ext cx="4764021" cy="35730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70" y="1705392"/>
            <a:ext cx="5011525" cy="3439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642575"/>
      </p:ext>
    </p:extLst>
  </p:cSld>
  <p:clrMapOvr>
    <a:masterClrMapping/>
  </p:clrMapOvr>
  <p:transition advTm="20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Itálie</a:t>
            </a:r>
            <a:br>
              <a:rPr lang="cs-CZ" dirty="0" smtClean="0"/>
            </a:br>
            <a:r>
              <a:rPr lang="cs-CZ" dirty="0" smtClean="0"/>
              <a:t>Assisi</a:t>
            </a:r>
            <a:br>
              <a:rPr lang="cs-CZ" dirty="0" smtClean="0"/>
            </a:br>
            <a:r>
              <a:rPr lang="cs-CZ" dirty="0" smtClean="0"/>
              <a:t>3-7.3.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Film: Příprava typického národního jídla.</a:t>
            </a:r>
          </a:p>
          <a:p>
            <a:r>
              <a:rPr lang="cs-CZ" dirty="0" smtClean="0"/>
              <a:t>Ochutnávka italských jídel</a:t>
            </a:r>
          </a:p>
          <a:p>
            <a:r>
              <a:rPr lang="cs-CZ" dirty="0" smtClean="0"/>
              <a:t>Příprava národních jídel (bramboráky)</a:t>
            </a:r>
          </a:p>
          <a:p>
            <a:r>
              <a:rPr lang="cs-CZ" dirty="0" smtClean="0"/>
              <a:t>Čokoládovna v </a:t>
            </a:r>
            <a:r>
              <a:rPr lang="cs-CZ" dirty="0" err="1" smtClean="0"/>
              <a:t>Perugi</a:t>
            </a:r>
            <a:r>
              <a:rPr lang="cs-CZ" dirty="0" smtClean="0"/>
              <a:t> (tzv. </a:t>
            </a:r>
            <a:r>
              <a:rPr lang="cs-CZ" dirty="0" err="1" smtClean="0"/>
              <a:t>Bacci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Návštěva dílen (výroba papíru, svící a tkalcovny, </a:t>
            </a:r>
            <a:r>
              <a:rPr lang="cs-CZ" dirty="0" err="1" smtClean="0"/>
              <a:t>Bevagna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Středověká večeře, tance a buny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858888"/>
      </p:ext>
    </p:extLst>
  </p:cSld>
  <p:clrMapOvr>
    <a:masterClrMapping/>
  </p:clrMapOvr>
  <p:transition advTm="272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Itálie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946275"/>
            <a:ext cx="4657725" cy="31051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5277780" cy="35185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54" y="1042877"/>
            <a:ext cx="5400600" cy="40504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77" y="1196752"/>
            <a:ext cx="5436096" cy="4077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653413"/>
      </p:ext>
    </p:extLst>
  </p:cSld>
  <p:clrMapOvr>
    <a:masterClrMapping/>
  </p:clrMapOvr>
  <p:transition advTm="167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Španělsko</a:t>
            </a:r>
            <a:br>
              <a:rPr lang="cs-CZ" dirty="0" smtClean="0"/>
            </a:br>
            <a:r>
              <a:rPr lang="cs-CZ" dirty="0" err="1" smtClean="0"/>
              <a:t>Calatayud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7-12.4.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Býčí zápasy (workshop)</a:t>
            </a:r>
          </a:p>
          <a:p>
            <a:r>
              <a:rPr lang="cs-CZ" dirty="0" smtClean="0"/>
              <a:t>Taneční workshop (tance </a:t>
            </a:r>
            <a:r>
              <a:rPr lang="cs-CZ" dirty="0" err="1" smtClean="0"/>
              <a:t>Jotas</a:t>
            </a:r>
            <a:r>
              <a:rPr lang="cs-CZ" dirty="0" smtClean="0"/>
              <a:t> a </a:t>
            </a:r>
            <a:r>
              <a:rPr lang="cs-CZ" dirty="0" err="1" smtClean="0"/>
              <a:t>Sevillanas</a:t>
            </a:r>
            <a:r>
              <a:rPr lang="cs-CZ" dirty="0" smtClean="0"/>
              <a:t>, druh flamenca)</a:t>
            </a:r>
          </a:p>
          <a:p>
            <a:r>
              <a:rPr lang="cs-CZ" dirty="0" smtClean="0"/>
              <a:t>Výstava fotografií našich </a:t>
            </a:r>
            <a:r>
              <a:rPr lang="cs-CZ" dirty="0" smtClean="0"/>
              <a:t>studentů</a:t>
            </a:r>
            <a:endParaRPr lang="cs-CZ" dirty="0" smtClean="0"/>
          </a:p>
          <a:p>
            <a:r>
              <a:rPr lang="cs-CZ" dirty="0" smtClean="0"/>
              <a:t>Oficiální otevření nového náměstí „Evropa“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318510"/>
      </p:ext>
    </p:extLst>
  </p:cSld>
  <p:clrMapOvr>
    <a:masterClrMapping/>
  </p:clrMapOvr>
  <p:transition advTm="370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Španělsko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752204"/>
            <a:ext cx="4657725" cy="349329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6444"/>
            <a:ext cx="5050252" cy="33807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4" y="1700808"/>
            <a:ext cx="4913573" cy="37170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61" y="1196752"/>
            <a:ext cx="3543858" cy="4725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372695"/>
      </p:ext>
    </p:extLst>
  </p:cSld>
  <p:clrMapOvr>
    <a:masterClrMapping/>
  </p:clrMapOvr>
  <p:transition advTm="16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000">
              <a:schemeClr val="bg1">
                <a:tint val="94000"/>
                <a:satMod val="140000"/>
                <a:lumMod val="120000"/>
              </a:schemeClr>
            </a:gs>
            <a:gs pos="100000">
              <a:schemeClr val="bg1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78529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071348"/>
      </p:ext>
    </p:extLst>
  </p:cSld>
  <p:clrMapOvr>
    <a:masterClrMapping/>
  </p:clrMapOvr>
  <p:transition advTm="283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3861048"/>
            <a:ext cx="4968552" cy="2304256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dirty="0" smtClean="0">
                <a:hlinkClick r:id="rId2"/>
              </a:rPr>
              <a:t/>
            </a:r>
            <a:br>
              <a:rPr lang="cs-CZ" sz="2700" dirty="0" smtClean="0">
                <a:hlinkClick r:id="rId2"/>
              </a:rPr>
            </a:br>
            <a:r>
              <a:rPr lang="cs-CZ" sz="2700" dirty="0">
                <a:hlinkClick r:id="rId2"/>
              </a:rPr>
              <a:t/>
            </a:r>
            <a:br>
              <a:rPr lang="cs-CZ" sz="2700" dirty="0">
                <a:hlinkClick r:id="rId2"/>
              </a:rPr>
            </a:br>
            <a:r>
              <a:rPr lang="cs-CZ" sz="2700" dirty="0" smtClean="0">
                <a:hlinkClick r:id="rId2"/>
              </a:rPr>
              <a:t/>
            </a:r>
            <a:br>
              <a:rPr lang="cs-CZ" sz="2700" dirty="0" smtClean="0">
                <a:hlinkClick r:id="rId2"/>
              </a:rPr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1800" dirty="0" smtClean="0">
                <a:hlinkClick r:id="rId2"/>
              </a:rPr>
              <a:t>http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traveltotraditions.weebly.com/index.html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>
                <a:hlinkClick r:id="rId3"/>
              </a:rPr>
              <a:t>www.oadusni.cz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3960440" cy="910952"/>
          </a:xfrm>
        </p:spPr>
        <p:txBody>
          <a:bodyPr/>
          <a:lstStyle/>
          <a:p>
            <a:r>
              <a:rPr lang="cs-CZ" dirty="0" smtClean="0"/>
              <a:t>Webové stránky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4"/>
            <a:ext cx="3952502" cy="2091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0310958"/>
      </p:ext>
    </p:extLst>
  </p:cSld>
  <p:clrMapOvr>
    <a:masterClrMapping/>
  </p:clrMapOvr>
  <p:transition advTm="24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Bulharsko</a:t>
            </a:r>
            <a:br>
              <a:rPr lang="cs-CZ" dirty="0" smtClean="0"/>
            </a:br>
            <a:r>
              <a:rPr lang="cs-CZ" dirty="0" smtClean="0"/>
              <a:t>Pleven</a:t>
            </a:r>
            <a:br>
              <a:rPr lang="cs-CZ" dirty="0" smtClean="0"/>
            </a:br>
            <a:r>
              <a:rPr lang="cs-CZ" dirty="0" smtClean="0"/>
              <a:t>5-9.11. 2012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900000">
            <a:off x="3477502" y="971312"/>
            <a:ext cx="4658735" cy="506582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Představili jsme školu, ČR a Prahu</a:t>
            </a:r>
          </a:p>
          <a:p>
            <a:r>
              <a:rPr lang="cs-CZ" dirty="0" smtClean="0"/>
              <a:t>Plánovali jsme další aktivity</a:t>
            </a:r>
          </a:p>
          <a:p>
            <a:r>
              <a:rPr lang="cs-CZ" dirty="0" smtClean="0"/>
              <a:t>Národní folklórní tance.</a:t>
            </a:r>
          </a:p>
          <a:p>
            <a:r>
              <a:rPr lang="cs-CZ" dirty="0" smtClean="0"/>
              <a:t>Návštěva lidové školy umění</a:t>
            </a:r>
          </a:p>
          <a:p>
            <a:r>
              <a:rPr lang="cs-CZ" dirty="0" smtClean="0"/>
              <a:t>Převedení aktivit zemí, které nedostali schválený grant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310579"/>
      </p:ext>
    </p:extLst>
  </p:cSld>
  <p:clrMapOvr>
    <a:masterClrMapping/>
  </p:clrMapOvr>
  <p:transition advTm="501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Bulharsko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752204"/>
            <a:ext cx="4657725" cy="349329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5052053" cy="3789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02" y="1907831"/>
            <a:ext cx="4499992" cy="3374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3195205"/>
      </p:ext>
    </p:extLst>
  </p:cSld>
  <p:clrMapOvr>
    <a:masterClrMapping/>
  </p:clrMapOvr>
  <p:transition advTm="21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Polsko</a:t>
            </a:r>
            <a:br>
              <a:rPr lang="cs-CZ" dirty="0" smtClean="0"/>
            </a:br>
            <a:r>
              <a:rPr lang="cs-CZ" dirty="0" err="1" smtClean="0"/>
              <a:t>Lagiewniki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14-18.1.2013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Natáčení filmu o národních folklórních tancích</a:t>
            </a:r>
          </a:p>
          <a:p>
            <a:r>
              <a:rPr lang="cs-CZ" dirty="0" smtClean="0"/>
              <a:t>Taneční workshop</a:t>
            </a:r>
          </a:p>
          <a:p>
            <a:endParaRPr lang="cs-CZ" dirty="0" smtClean="0"/>
          </a:p>
          <a:p>
            <a:r>
              <a:rPr lang="cs-CZ" dirty="0" smtClean="0"/>
              <a:t>Připravili jsme </a:t>
            </a:r>
            <a:r>
              <a:rPr lang="cs-CZ" smtClean="0"/>
              <a:t>si kalamajku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Plakát – stará – oživená řemesla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518081"/>
      </p:ext>
    </p:extLst>
  </p:cSld>
  <p:clrMapOvr>
    <a:masterClrMapping/>
  </p:clrMapOvr>
  <p:transition advTm="45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80728"/>
            <a:ext cx="4382326" cy="32888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467184" cy="32696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440007" cy="33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6985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758121"/>
      </p:ext>
    </p:extLst>
  </p:cSld>
  <p:clrMapOvr>
    <a:masterClrMapping/>
  </p:clrMapOvr>
  <p:transition advTm="195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Česká republika</a:t>
            </a:r>
            <a:br>
              <a:rPr lang="cs-CZ" dirty="0" smtClean="0"/>
            </a:br>
            <a:r>
              <a:rPr lang="cs-CZ" dirty="0" smtClean="0"/>
              <a:t>Praha</a:t>
            </a:r>
            <a:br>
              <a:rPr lang="cs-CZ" dirty="0" smtClean="0"/>
            </a:br>
            <a:r>
              <a:rPr lang="cs-CZ" dirty="0" smtClean="0"/>
              <a:t>18-22.3.2013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Film na téma tradice </a:t>
            </a:r>
          </a:p>
          <a:p>
            <a:r>
              <a:rPr lang="cs-CZ" dirty="0" smtClean="0"/>
              <a:t>Velikonoční trhy</a:t>
            </a:r>
          </a:p>
          <a:p>
            <a:r>
              <a:rPr lang="cs-CZ" dirty="0" smtClean="0"/>
              <a:t>Zdobení vajec</a:t>
            </a:r>
          </a:p>
          <a:p>
            <a:r>
              <a:rPr lang="cs-CZ" dirty="0" smtClean="0"/>
              <a:t>Pletení pomlázky</a:t>
            </a:r>
          </a:p>
          <a:p>
            <a:r>
              <a:rPr lang="cs-CZ" dirty="0" smtClean="0"/>
              <a:t>České a moravské lidové tance (v režii folklorního souboru </a:t>
            </a:r>
            <a:r>
              <a:rPr lang="cs-CZ" dirty="0" err="1" smtClean="0"/>
              <a:t>Rosénka</a:t>
            </a:r>
            <a:r>
              <a:rPr lang="cs-CZ" dirty="0" smtClean="0"/>
              <a:t>)</a:t>
            </a:r>
          </a:p>
          <a:p>
            <a:r>
              <a:rPr lang="cs-CZ" dirty="0" smtClean="0"/>
              <a:t>Umělecká škola lidových řemesel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154360"/>
      </p:ext>
    </p:extLst>
  </p:cSld>
  <p:clrMapOvr>
    <a:masterClrMapping/>
  </p:clrMapOvr>
  <p:transition advTm="481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752204"/>
            <a:ext cx="4657725" cy="349329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5001749" cy="37513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30966"/>
            <a:ext cx="5616656" cy="37427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32" y="1844824"/>
            <a:ext cx="5490088" cy="3089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6906368"/>
      </p:ext>
    </p:extLst>
  </p:cSld>
  <p:clrMapOvr>
    <a:masterClrMapping/>
  </p:clrMapOvr>
  <p:transition advTm="160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1.8|5.4|1.5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1.7|3.5|1.5|2.6|1.5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8|1.4|2.4|1.5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1.6|3.6|1.8|3.2|1.5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1.8|1.5|1.5|2.5|1.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1.4|2|1.3|2.5|1.7|2.5"/>
</p:tagLst>
</file>

<file path=ppt/theme/theme1.xml><?xml version="1.0" encoding="utf-8"?>
<a:theme xmlns:a="http://schemas.openxmlformats.org/drawingml/2006/main" name="Kilter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TC101859865[[fn=Pořádek]]</Template>
  <TotalTime>339</TotalTime>
  <Words>202</Words>
  <Application>Microsoft Office PowerPoint</Application>
  <PresentationFormat>Předvádění na obrazovce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Kilter</vt:lpstr>
      <vt:lpstr>A Visual Travel to Traditions</vt:lpstr>
      <vt:lpstr>Prezentace aplikace PowerPoint</vt:lpstr>
      <vt:lpstr>                          http://traveltotraditions.weebly.com/index.html www.oadusni.cz    </vt:lpstr>
      <vt:lpstr>Bulharsko Pleven 5-9.11. 2012</vt:lpstr>
      <vt:lpstr>Bulharsko</vt:lpstr>
      <vt:lpstr>Polsko Lagiewniki 14-18.1.2013 </vt:lpstr>
      <vt:lpstr>Polsko</vt:lpstr>
      <vt:lpstr>Česká republika Praha 18-22.3.2013</vt:lpstr>
      <vt:lpstr>Praha</vt:lpstr>
      <vt:lpstr>Turecko Avanos 7-11.10.2013</vt:lpstr>
      <vt:lpstr>Turecko</vt:lpstr>
      <vt:lpstr>Itálie Assisi 3-7.3. 2014</vt:lpstr>
      <vt:lpstr>Itálie</vt:lpstr>
      <vt:lpstr>Španělsko Calatayud 7-12.4. 2014</vt:lpstr>
      <vt:lpstr>Španělsko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Visual Travel to Traditions</dc:title>
  <dc:creator>Vendy</dc:creator>
  <cp:lastModifiedBy>Milada</cp:lastModifiedBy>
  <cp:revision>29</cp:revision>
  <dcterms:created xsi:type="dcterms:W3CDTF">2013-06-05T19:47:42Z</dcterms:created>
  <dcterms:modified xsi:type="dcterms:W3CDTF">2017-01-17T15:50:40Z</dcterms:modified>
</cp:coreProperties>
</file>