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ow will coronavirus changes our lives in the next month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b="1" sz="6880">
                <a:solidFill>
                  <a:schemeClr val="accent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will coronavirus changes our lives in the next months</a:t>
            </a:r>
          </a:p>
        </p:txBody>
      </p:sp>
      <p:sp>
        <p:nvSpPr>
          <p:cNvPr id="120" name="Aneta Muchová, 3. A"/>
          <p:cNvSpPr txBox="1"/>
          <p:nvPr>
            <p:ph type="subTitle" sz="quarter" idx="1"/>
          </p:nvPr>
        </p:nvSpPr>
        <p:spPr>
          <a:xfrm>
            <a:off x="1270000" y="7137400"/>
            <a:ext cx="10464800" cy="11303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Aneta Muchová, 3.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200130165125-corona-virus-cdc-image-exlarge-tease.jpg" descr="200130165125-corona-virus-cdc-image-exlarge-teas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6460" t="594" r="26460" b="594"/>
          <a:stretch>
            <a:fillRect/>
          </a:stretch>
        </p:blipFill>
        <p:spPr>
          <a:xfrm>
            <a:off x="6718300" y="2590800"/>
            <a:ext cx="5334000" cy="6286501"/>
          </a:xfrm>
          <a:prstGeom prst="rect">
            <a:avLst/>
          </a:prstGeom>
        </p:spPr>
      </p:pic>
      <p:sp>
        <p:nvSpPr>
          <p:cNvPr id="123" name="Coronaviru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Coronavirus</a:t>
            </a:r>
          </a:p>
        </p:txBody>
      </p:sp>
      <p:sp>
        <p:nvSpPr>
          <p:cNvPr id="124" name="virus that causes illness ranging from the common cold to more severe diseases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25028" indent="-225028" defTabSz="370331">
              <a:spcBef>
                <a:spcPts val="0"/>
              </a:spcBef>
              <a:defRPr sz="3240">
                <a:latin typeface="Arial"/>
                <a:ea typeface="Arial"/>
                <a:cs typeface="Arial"/>
                <a:sym typeface="Arial"/>
              </a:defRPr>
            </a:pPr>
            <a:r>
              <a:t>virus that causes illness ranging from the common cold to more severe diseases</a:t>
            </a:r>
          </a:p>
          <a:p>
            <a:pPr marL="225028" indent="-225028" defTabSz="370331">
              <a:spcBef>
                <a:spcPts val="0"/>
              </a:spcBef>
              <a:defRPr sz="3240">
                <a:latin typeface="Arial"/>
                <a:ea typeface="Arial"/>
                <a:cs typeface="Arial"/>
                <a:sym typeface="Arial"/>
              </a:defRPr>
            </a:pPr>
            <a:r>
              <a:t>new strain that was discovered in 2019 and has not been previously identified in humans</a:t>
            </a:r>
          </a:p>
          <a:p>
            <a:pPr marL="225028" indent="-225028" defTabSz="370331">
              <a:spcBef>
                <a:spcPts val="0"/>
              </a:spcBef>
              <a:defRPr sz="3240">
                <a:latin typeface="Arial"/>
                <a:ea typeface="Arial"/>
                <a:cs typeface="Arial"/>
                <a:sym typeface="Arial"/>
              </a:defRPr>
            </a:pPr>
            <a:r>
              <a:t>signs of infection include respiratory symptoms, fever, cough, shortness of breath and breathing difficulties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Aspects of lif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Aspects of life</a:t>
            </a:r>
          </a:p>
        </p:txBody>
      </p:sp>
      <p:sp>
        <p:nvSpPr>
          <p:cNvPr id="127" name="in early 2020, after an outbreak in China, the World Health Organization (WHO) identified a new type, novel coronavirus 2019-nCoV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6718" indent="-416718" defTabSz="457200">
              <a:spcBef>
                <a:spcPts val="0"/>
              </a:spcBef>
              <a:defRPr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in early 2020, after an outbreak in China, the World Health Organization (WHO) identified a new type, novel coronavirus 2019-nCoV</a:t>
            </a:r>
          </a:p>
          <a:p>
            <a:pPr marL="416718" indent="-416718" defTabSz="457200">
              <a:spcBef>
                <a:spcPts val="0"/>
              </a:spcBef>
              <a:defRPr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many stores have a hard time keeping cleaning supplies, bleach and hand sanitizer in stock</a:t>
            </a:r>
          </a:p>
          <a:p>
            <a:pPr marL="416718" indent="-416718" defTabSz="457200">
              <a:spcBef>
                <a:spcPts val="0"/>
              </a:spcBef>
              <a:defRPr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many shops, restaurants, business stores, churches are closed all over the world</a:t>
            </a:r>
          </a:p>
          <a:p>
            <a:pPr marL="416718" indent="-416718" defTabSz="457200">
              <a:spcBef>
                <a:spcPts val="0"/>
              </a:spcBef>
              <a:defRPr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local events are also cancelled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ll schools are closed from the elementary to the universit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7824" indent="-377824" defTabSz="496570">
              <a:spcBef>
                <a:spcPts val="3500"/>
              </a:spcBef>
              <a:defRPr sz="3400"/>
            </a:pPr>
            <a:r>
              <a:t>all schools are closed from the elementary to the universities</a:t>
            </a:r>
          </a:p>
          <a:p>
            <a:pPr marL="377824" indent="-377824" defTabSz="496570">
              <a:spcBef>
                <a:spcPts val="3500"/>
              </a:spcBef>
              <a:defRPr sz="3400"/>
            </a:pPr>
            <a:r>
              <a:t>fitness and sport centres are closed, in conclusion any sport activities are forbidden</a:t>
            </a:r>
          </a:p>
          <a:p>
            <a:pPr marL="377824" indent="-377824" defTabSz="496570">
              <a:spcBef>
                <a:spcPts val="3500"/>
              </a:spcBef>
              <a:defRPr sz="3400"/>
            </a:pPr>
            <a:r>
              <a:t>seniors are recommended to stay at home and avoid social contact</a:t>
            </a:r>
          </a:p>
          <a:p>
            <a:pPr marL="377824" indent="-377824" defTabSz="496570">
              <a:spcBef>
                <a:spcPts val="3500"/>
              </a:spcBef>
              <a:defRPr sz="3400"/>
            </a:pPr>
            <a:r>
              <a:t>borders in many countries are closed, foreigners are not admitted, citizens have big problems coming back home from abroad</a:t>
            </a:r>
          </a:p>
          <a:p>
            <a:pPr marL="377824" indent="-377824" defTabSz="496570">
              <a:spcBef>
                <a:spcPts val="3500"/>
              </a:spcBef>
              <a:defRPr sz="3400"/>
            </a:pPr>
            <a:r>
              <a:t>many airports are closed or work on limited operations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at will we do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will we do?</a:t>
            </a:r>
          </a:p>
        </p:txBody>
      </p:sp>
      <p:sp>
        <p:nvSpPr>
          <p:cNvPr id="132" name="we will have to stay at ho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we will have to stay at home </a:t>
            </a:r>
          </a:p>
          <a:p>
            <a:pPr marL="444499" indent="-444499">
              <a:defRPr sz="4000"/>
            </a:pPr>
            <a:r>
              <a:t>we will have to try to follow daily mode</a:t>
            </a:r>
          </a:p>
          <a:p>
            <a:pPr marL="444499" indent="-444499">
              <a:defRPr sz="4000"/>
            </a:pPr>
            <a:r>
              <a:t>we will have to train to keep our body in good health  </a:t>
            </a:r>
          </a:p>
          <a:p>
            <a:pPr marL="444499" indent="-444499">
              <a:defRPr sz="4000"/>
            </a:pPr>
            <a:r>
              <a:t>we will have to try to keep our mind in a good mood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clu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135" name="in my opinion all restrictions being taken against coronavirus are necess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4" indent="-422274" defTabSz="554990">
              <a:spcBef>
                <a:spcPts val="3900"/>
              </a:spcBef>
              <a:defRPr sz="3800"/>
            </a:pPr>
            <a:r>
              <a:t>in my opinion all restrictions being taken against coronavirus are necessary</a:t>
            </a:r>
          </a:p>
          <a:p>
            <a:pPr marL="422274" indent="-422274" defTabSz="554990">
              <a:spcBef>
                <a:spcPts val="3900"/>
              </a:spcBef>
              <a:defRPr sz="3800"/>
            </a:pPr>
            <a:r>
              <a:t>our prime minister made the decision to close our borders and other restrictions just in time, not like in other countries (for example Italy completely underestimated the serious situation)</a:t>
            </a:r>
          </a:p>
          <a:p>
            <a:pPr marL="422274" indent="-422274" defTabSz="554990">
              <a:spcBef>
                <a:spcPts val="3900"/>
              </a:spcBef>
              <a:defRPr sz="3800"/>
            </a:pPr>
            <a:r>
              <a:t>i think we have to follow all the regulations and government decisions in respect for other people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