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7D437B-8B18-4879-BFD7-0F1F535A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278C7FE-F60F-49AC-BF5E-51C9D88DD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36398DC-77C0-463E-B015-D4DF66A9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AA97DF0-7862-4C5C-A85A-47A73B48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438B154-CF5B-4788-BC22-685A827C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2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2963F6-F8D1-4513-A074-8EF8C8FD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BFE901C-8EEA-4780-B19B-861AB82F2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C20A1DA-72C2-4328-AC2E-250FD555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C822E16-9F7E-4B32-89AD-5B2786D1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82B1F41-FB1A-4A66-BC91-DA982D7E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2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9FDD4D7-804C-4E62-BB13-7D5251C71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B5DA7F6-B82E-4AD4-89BE-1CC0DAC9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A2E509-AE33-4BB6-874A-E109931D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0279E8F-BCF2-4F3D-8A26-0C298EFB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53E7F13-6BFB-49FC-8788-26264F48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7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4CEE7A-0574-4E0C-A9FD-ACCC024E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BAFAEB-0D29-4781-831A-DD15403F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334A906-8CF7-497C-A679-81E32C8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08DC787-E79C-4F4B-921B-498ED0A5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C012586-E50C-496A-97C5-3C4A313E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7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8BB59A-3E56-461A-8C5C-C1F92C7F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4244956-DA2F-44FF-85ED-EEB5B0C8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9235670-020F-4227-9928-9263DC51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1EDA37E-05D7-4EC4-A5DF-8DA480C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CB1B92D-8B4B-404F-8533-C3008B7F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53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BC54B7-5AC7-45D1-9736-8D27D80B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EB5AE8-F58F-4D05-ABA0-268CCDD3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8E04272-62EF-4D6B-8DD9-4F24F732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D8439DB-ADD5-47BE-ABCF-9228B43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CAE2853-C09D-40C1-8773-7918402A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4231086-38F1-4A5D-B68C-766A4DFD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2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CAC84B-8E70-46DD-AAE2-4E68CDAF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60AAE61-114E-4862-B619-01CF9DF0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1EF8FF8-F71F-4915-B31B-EA13E55F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7DA5864-B3EE-435B-A035-D595321C8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541485A3-8CA7-432A-B78C-A6061CE65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C45AAE5-B6A3-4266-9028-9492CE8E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E2ACAE8-1E55-45BC-8FF9-018CCE1A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5E8E4E3-F529-47EA-8839-38DFEC82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50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49913B-22CB-4C99-9685-97B0924B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A17499A-F0C9-47C2-AB5C-70968978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49828E7-9828-492C-B759-C80EA5BA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7E14292-7837-4431-911F-54AE9D19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1509EFA-7525-4488-BA5F-567A471B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F5663A0-12D0-4211-9A67-BF327E94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E12E25D-13A6-41E5-A5D9-A7CF4747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1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98F6B3-AE24-4FFC-9AFA-C13BA9FE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5A5FF2E-2E43-46C6-AE26-4AE05AEA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A7031F70-6BD0-4A4D-8D69-D672D5DE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028685B-C307-4CC2-8B97-F4518DA5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ED6B06F-D0C6-4607-BC4C-799D0CAB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42643E8-1973-464F-9072-D23955CF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6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B727CB-EC36-4424-BFD7-DCC4AC8B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99834B2-79A6-4B64-9203-D38D96CE1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75454EB-5717-4D05-AC10-721CBF6E9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6598C98-7A76-41C7-8B05-2DC3288D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5E187D5-8709-4C30-A41F-B96FB842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A774293-FA57-428A-979E-03AE5CF2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1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B8F78AB-7712-4FB4-A6AF-ADA5043D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3E5342C-75B6-45C6-82ED-3F48D4D3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CF96A3A-EECC-414B-AE5F-13BF99639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B104-5EB6-4409-B0C2-78057528078E}" type="datetimeFigureOut">
              <a:rPr lang="cs-CZ" smtClean="0"/>
              <a:t>7.3.2019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93D1F0F-55DD-4A11-AAA8-7FF64A203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A5C3E29-13B4-43CF-BE05-343C0A92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831D-4FF4-44EC-AFB6-D83D1476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3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6CBC3CF-50BC-45CD-8F50-A31189E4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Lenka Siberová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7862D6-DA83-4E7C-9D03-D1DE0A401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Interessantes in Prag</a:t>
            </a:r>
          </a:p>
        </p:txBody>
      </p:sp>
    </p:spTree>
    <p:extLst>
      <p:ext uri="{BB962C8B-B14F-4D97-AF65-F5344CB8AC3E}">
        <p14:creationId xmlns:p14="http://schemas.microsoft.com/office/powerpoint/2010/main" val="11676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xmlns="" id="{19465E58-2CBB-491F-ACE2-E04C911D0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14546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8E54B3-E3E8-49BC-8F29-735F09B4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3" y="3053569"/>
            <a:ext cx="4805996" cy="750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Bahnhof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Hostivař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3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Zástupný symbol pro obsah 7" descr="Obsah obrázku exteriér, obloha, tráva, strom&#10;&#10;Popis vygenerován s velmi vysokou mírou spolehlivosti">
            <a:extLst>
              <a:ext uri="{FF2B5EF4-FFF2-40B4-BE49-F238E27FC236}">
                <a16:creationId xmlns:a16="http://schemas.microsoft.com/office/drawing/2014/main" xmlns="" id="{FEB9A6BF-84EB-4D6F-8ABA-155773F0C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24618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CAEA9A-8A6F-4E15-87DD-E4AB25F8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3992591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Alter Bahnhof</a:t>
            </a:r>
          </a:p>
        </p:txBody>
      </p:sp>
    </p:spTree>
    <p:extLst>
      <p:ext uri="{BB962C8B-B14F-4D97-AF65-F5344CB8AC3E}">
        <p14:creationId xmlns:p14="http://schemas.microsoft.com/office/powerpoint/2010/main" val="329634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xmlns="" id="{063DA779-A62E-44B8-8542-D32887AB8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7479"/>
          <a:stretch/>
        </p:blipFill>
        <p:spPr>
          <a:xfrm>
            <a:off x="5608634" y="0"/>
            <a:ext cx="6583367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8AF006-8700-4328-AAD5-17079F1B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99" y="2773168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solidFill>
                  <a:srgbClr val="000000"/>
                </a:solidFill>
              </a:rPr>
              <a:t>Statue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eines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Paares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5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Zástupný symbol pro obsah 6">
            <a:extLst>
              <a:ext uri="{FF2B5EF4-FFF2-40B4-BE49-F238E27FC236}">
                <a16:creationId xmlns:a16="http://schemas.microsoft.com/office/drawing/2014/main" xmlns="" id="{90BB757A-C602-457D-82A1-FC10F1B36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r="34805" b="1"/>
          <a:stretch/>
        </p:blipFill>
        <p:spPr>
          <a:xfrm>
            <a:off x="5797848" y="0"/>
            <a:ext cx="6394152" cy="68579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4A8357-4F02-45A9-ADC7-5237A700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06" y="2773163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Wassersperre</a:t>
            </a:r>
            <a:r>
              <a:rPr lang="cs-CZ" dirty="0" smtClean="0">
                <a:solidFill>
                  <a:srgbClr val="000000"/>
                </a:solidFill>
              </a:rPr>
              <a:t> in </a:t>
            </a:r>
            <a:r>
              <a:rPr lang="cs-CZ" dirty="0">
                <a:solidFill>
                  <a:srgbClr val="000000"/>
                </a:solidFill>
              </a:rPr>
              <a:t>Hostivař</a:t>
            </a:r>
          </a:p>
        </p:txBody>
      </p:sp>
    </p:spTree>
    <p:extLst>
      <p:ext uri="{BB962C8B-B14F-4D97-AF65-F5344CB8AC3E}">
        <p14:creationId xmlns:p14="http://schemas.microsoft.com/office/powerpoint/2010/main" val="250357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xmlns="" id="{3A995F7C-66B3-40A2-9CDB-7CDB4CFC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162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FFC497-F8E4-4791-894B-92D8E710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2773168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cs-CZ" sz="3700" dirty="0">
                <a:solidFill>
                  <a:srgbClr val="000000"/>
                </a:solidFill>
              </a:rPr>
              <a:t>Hostivař - </a:t>
            </a:r>
            <a:r>
              <a:rPr lang="cs-CZ" sz="3700" dirty="0" err="1">
                <a:solidFill>
                  <a:srgbClr val="000000"/>
                </a:solidFill>
              </a:rPr>
              <a:t>Kirche</a:t>
            </a:r>
            <a:r>
              <a:rPr lang="cs-CZ" sz="3700" dirty="0">
                <a:solidFill>
                  <a:srgbClr val="000000"/>
                </a:solidFill>
              </a:rPr>
              <a:t> des Hl. Johannes des </a:t>
            </a:r>
            <a:r>
              <a:rPr lang="cs-CZ" sz="3700" dirty="0" err="1">
                <a:solidFill>
                  <a:srgbClr val="000000"/>
                </a:solidFill>
              </a:rPr>
              <a:t>Täufers</a:t>
            </a:r>
            <a:endParaRPr lang="cs-CZ" sz="3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49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Vlastní</PresentationFormat>
  <Paragraphs>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Interessantes in Prag</vt:lpstr>
      <vt:lpstr>Bahnhof Hostivař</vt:lpstr>
      <vt:lpstr>Alter Bahnhof</vt:lpstr>
      <vt:lpstr>Statue eines Paares</vt:lpstr>
      <vt:lpstr>Wassersperre in Hostivař</vt:lpstr>
      <vt:lpstr>Hostivař - Kirche des Hl. Johannes des Täufers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Interessantes in Prag</dc:title>
  <dc:creator>Ashani</dc:creator>
  <cp:lastModifiedBy>Marta Lažánková</cp:lastModifiedBy>
  <cp:revision>2</cp:revision>
  <dcterms:created xsi:type="dcterms:W3CDTF">2019-03-03T21:35:18Z</dcterms:created>
  <dcterms:modified xsi:type="dcterms:W3CDTF">2019-03-07T09:14:35Z</dcterms:modified>
</cp:coreProperties>
</file>